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8288000" cy="10287000"/>
  <p:notesSz cx="18288000" cy="10287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82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0922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998194" y="8918193"/>
            <a:ext cx="9792970" cy="1369060"/>
          </a:xfrm>
          <a:custGeom>
            <a:avLst/>
            <a:gdLst/>
            <a:ahLst/>
            <a:cxnLst/>
            <a:rect l="l" t="t" r="r" b="b"/>
            <a:pathLst>
              <a:path w="9792969" h="1369059">
                <a:moveTo>
                  <a:pt x="172386" y="32205"/>
                </a:moveTo>
                <a:lnTo>
                  <a:pt x="7271969" y="1368803"/>
                </a:lnTo>
                <a:lnTo>
                  <a:pt x="9792685" y="1368803"/>
                </a:lnTo>
                <a:lnTo>
                  <a:pt x="172386" y="32205"/>
                </a:lnTo>
                <a:close/>
              </a:path>
              <a:path w="9792969" h="1369059">
                <a:moveTo>
                  <a:pt x="1320" y="0"/>
                </a:moveTo>
                <a:lnTo>
                  <a:pt x="0" y="8254"/>
                </a:lnTo>
                <a:lnTo>
                  <a:pt x="172386" y="32205"/>
                </a:lnTo>
                <a:lnTo>
                  <a:pt x="1320" y="0"/>
                </a:lnTo>
                <a:close/>
              </a:path>
            </a:pathLst>
          </a:custGeom>
          <a:solidFill>
            <a:srgbClr val="9FCAD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71981" y="8908414"/>
            <a:ext cx="7314565" cy="1378585"/>
          </a:xfrm>
          <a:custGeom>
            <a:avLst/>
            <a:gdLst/>
            <a:ahLst/>
            <a:cxnLst/>
            <a:rect l="l" t="t" r="r" b="b"/>
            <a:pathLst>
              <a:path w="7314565" h="1378584">
                <a:moveTo>
                  <a:pt x="0" y="0"/>
                </a:moveTo>
                <a:lnTo>
                  <a:pt x="15836" y="9397"/>
                </a:lnTo>
                <a:lnTo>
                  <a:pt x="5745978" y="1378583"/>
                </a:lnTo>
                <a:lnTo>
                  <a:pt x="7314185" y="137858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683805"/>
            <a:ext cx="6792341" cy="159842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678764"/>
            <a:ext cx="6734023" cy="1608233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2714751" y="8072501"/>
            <a:ext cx="12324080" cy="87630"/>
          </a:xfrm>
          <a:custGeom>
            <a:avLst/>
            <a:gdLst/>
            <a:ahLst/>
            <a:cxnLst/>
            <a:rect l="l" t="t" r="r" b="b"/>
            <a:pathLst>
              <a:path w="12324080" h="87629">
                <a:moveTo>
                  <a:pt x="0" y="87630"/>
                </a:moveTo>
                <a:lnTo>
                  <a:pt x="12323953" y="0"/>
                </a:lnTo>
              </a:path>
            </a:pathLst>
          </a:custGeom>
          <a:ln w="76200">
            <a:solidFill>
              <a:srgbClr val="3DDA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6194023" y="10137647"/>
            <a:ext cx="2094230" cy="149860"/>
          </a:xfrm>
          <a:custGeom>
            <a:avLst/>
            <a:gdLst/>
            <a:ahLst/>
            <a:cxnLst/>
            <a:rect l="l" t="t" r="r" b="b"/>
            <a:pathLst>
              <a:path w="2094230" h="149859">
                <a:moveTo>
                  <a:pt x="2093974" y="0"/>
                </a:moveTo>
                <a:lnTo>
                  <a:pt x="0" y="0"/>
                </a:lnTo>
                <a:lnTo>
                  <a:pt x="0" y="149350"/>
                </a:lnTo>
                <a:lnTo>
                  <a:pt x="2093974" y="149350"/>
                </a:lnTo>
                <a:lnTo>
                  <a:pt x="2093974" y="0"/>
                </a:lnTo>
                <a:close/>
              </a:path>
            </a:pathLst>
          </a:custGeom>
          <a:solidFill>
            <a:srgbClr val="3DDA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0" y="0"/>
            <a:ext cx="16194405" cy="173990"/>
          </a:xfrm>
          <a:custGeom>
            <a:avLst/>
            <a:gdLst/>
            <a:ahLst/>
            <a:cxnLst/>
            <a:rect l="l" t="t" r="r" b="b"/>
            <a:pathLst>
              <a:path w="16194405" h="173990">
                <a:moveTo>
                  <a:pt x="16194023" y="0"/>
                </a:moveTo>
                <a:lnTo>
                  <a:pt x="0" y="0"/>
                </a:lnTo>
                <a:lnTo>
                  <a:pt x="0" y="173735"/>
                </a:lnTo>
                <a:lnTo>
                  <a:pt x="16194023" y="173735"/>
                </a:lnTo>
                <a:lnTo>
                  <a:pt x="16194023" y="0"/>
                </a:lnTo>
                <a:close/>
              </a:path>
            </a:pathLst>
          </a:custGeom>
          <a:solidFill>
            <a:srgbClr val="3DDA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709798" y="1011809"/>
            <a:ext cx="11379200" cy="19342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600" b="1" i="0">
                <a:solidFill>
                  <a:srgbClr val="36B7D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5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 advTm="8000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1" i="0">
                <a:solidFill>
                  <a:srgbClr val="36B7D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5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 advTm="8000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0922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6416528" y="10119359"/>
            <a:ext cx="1871980" cy="167640"/>
          </a:xfrm>
          <a:custGeom>
            <a:avLst/>
            <a:gdLst/>
            <a:ahLst/>
            <a:cxnLst/>
            <a:rect l="l" t="t" r="r" b="b"/>
            <a:pathLst>
              <a:path w="1871980" h="167640">
                <a:moveTo>
                  <a:pt x="1871471" y="0"/>
                </a:moveTo>
                <a:lnTo>
                  <a:pt x="0" y="0"/>
                </a:lnTo>
                <a:lnTo>
                  <a:pt x="0" y="167639"/>
                </a:lnTo>
                <a:lnTo>
                  <a:pt x="1871471" y="167639"/>
                </a:lnTo>
                <a:lnTo>
                  <a:pt x="1871471" y="0"/>
                </a:lnTo>
                <a:close/>
              </a:path>
            </a:pathLst>
          </a:custGeom>
          <a:solidFill>
            <a:srgbClr val="3DDA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0"/>
            <a:ext cx="16194405" cy="173990"/>
          </a:xfrm>
          <a:custGeom>
            <a:avLst/>
            <a:gdLst/>
            <a:ahLst/>
            <a:cxnLst/>
            <a:rect l="l" t="t" r="r" b="b"/>
            <a:pathLst>
              <a:path w="16194405" h="173990">
                <a:moveTo>
                  <a:pt x="16194023" y="0"/>
                </a:moveTo>
                <a:lnTo>
                  <a:pt x="0" y="0"/>
                </a:lnTo>
                <a:lnTo>
                  <a:pt x="0" y="173735"/>
                </a:lnTo>
                <a:lnTo>
                  <a:pt x="16194023" y="173735"/>
                </a:lnTo>
                <a:lnTo>
                  <a:pt x="16194023" y="0"/>
                </a:lnTo>
                <a:close/>
              </a:path>
            </a:pathLst>
          </a:custGeom>
          <a:solidFill>
            <a:srgbClr val="3DDAD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2279904"/>
            <a:ext cx="7345680" cy="725119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94264" y="2499360"/>
            <a:ext cx="6891528" cy="690676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1" i="0">
                <a:solidFill>
                  <a:srgbClr val="36B7D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 advTm="8000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1" i="0">
                <a:solidFill>
                  <a:srgbClr val="36B7D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 advTm="8000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0922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2883407"/>
            <a:ext cx="7236459" cy="3971925"/>
          </a:xfrm>
          <a:custGeom>
            <a:avLst/>
            <a:gdLst/>
            <a:ahLst/>
            <a:cxnLst/>
            <a:rect l="l" t="t" r="r" b="b"/>
            <a:pathLst>
              <a:path w="7236459" h="3971925">
                <a:moveTo>
                  <a:pt x="6037834" y="0"/>
                </a:moveTo>
                <a:lnTo>
                  <a:pt x="1198092" y="0"/>
                </a:lnTo>
                <a:lnTo>
                  <a:pt x="1162098" y="877"/>
                </a:lnTo>
                <a:lnTo>
                  <a:pt x="1090920" y="7826"/>
                </a:lnTo>
                <a:lnTo>
                  <a:pt x="1020922" y="21537"/>
                </a:lnTo>
                <a:lnTo>
                  <a:pt x="952222" y="41812"/>
                </a:lnTo>
                <a:lnTo>
                  <a:pt x="884939" y="68456"/>
                </a:lnTo>
                <a:lnTo>
                  <a:pt x="819190" y="101273"/>
                </a:lnTo>
                <a:lnTo>
                  <a:pt x="755093" y="140068"/>
                </a:lnTo>
                <a:lnTo>
                  <a:pt x="692767" y="184643"/>
                </a:lnTo>
                <a:lnTo>
                  <a:pt x="662305" y="209037"/>
                </a:lnTo>
                <a:lnTo>
                  <a:pt x="632330" y="234802"/>
                </a:lnTo>
                <a:lnTo>
                  <a:pt x="602856" y="261915"/>
                </a:lnTo>
                <a:lnTo>
                  <a:pt x="573899" y="290351"/>
                </a:lnTo>
                <a:lnTo>
                  <a:pt x="545474" y="320085"/>
                </a:lnTo>
                <a:lnTo>
                  <a:pt x="517594" y="351092"/>
                </a:lnTo>
                <a:lnTo>
                  <a:pt x="490275" y="383348"/>
                </a:lnTo>
                <a:lnTo>
                  <a:pt x="463532" y="416830"/>
                </a:lnTo>
                <a:lnTo>
                  <a:pt x="437379" y="451511"/>
                </a:lnTo>
                <a:lnTo>
                  <a:pt x="411831" y="487368"/>
                </a:lnTo>
                <a:lnTo>
                  <a:pt x="386903" y="524376"/>
                </a:lnTo>
                <a:lnTo>
                  <a:pt x="362609" y="562511"/>
                </a:lnTo>
                <a:lnTo>
                  <a:pt x="338965" y="601747"/>
                </a:lnTo>
                <a:lnTo>
                  <a:pt x="315985" y="642062"/>
                </a:lnTo>
                <a:lnTo>
                  <a:pt x="293684" y="683429"/>
                </a:lnTo>
                <a:lnTo>
                  <a:pt x="272077" y="725825"/>
                </a:lnTo>
                <a:lnTo>
                  <a:pt x="251178" y="769226"/>
                </a:lnTo>
                <a:lnTo>
                  <a:pt x="231003" y="813605"/>
                </a:lnTo>
                <a:lnTo>
                  <a:pt x="211565" y="858940"/>
                </a:lnTo>
                <a:lnTo>
                  <a:pt x="192880" y="905205"/>
                </a:lnTo>
                <a:lnTo>
                  <a:pt x="174963" y="952377"/>
                </a:lnTo>
                <a:lnTo>
                  <a:pt x="157827" y="1000429"/>
                </a:lnTo>
                <a:lnTo>
                  <a:pt x="141489" y="1049339"/>
                </a:lnTo>
                <a:lnTo>
                  <a:pt x="125963" y="1099082"/>
                </a:lnTo>
                <a:lnTo>
                  <a:pt x="111263" y="1149632"/>
                </a:lnTo>
                <a:lnTo>
                  <a:pt x="97405" y="1200966"/>
                </a:lnTo>
                <a:lnTo>
                  <a:pt x="84403" y="1253059"/>
                </a:lnTo>
                <a:lnTo>
                  <a:pt x="72272" y="1305886"/>
                </a:lnTo>
                <a:lnTo>
                  <a:pt x="61026" y="1359424"/>
                </a:lnTo>
                <a:lnTo>
                  <a:pt x="50681" y="1413647"/>
                </a:lnTo>
                <a:lnTo>
                  <a:pt x="41251" y="1468530"/>
                </a:lnTo>
                <a:lnTo>
                  <a:pt x="32750" y="1524051"/>
                </a:lnTo>
                <a:lnTo>
                  <a:pt x="25195" y="1580183"/>
                </a:lnTo>
                <a:lnTo>
                  <a:pt x="18599" y="1636903"/>
                </a:lnTo>
                <a:lnTo>
                  <a:pt x="12977" y="1694185"/>
                </a:lnTo>
                <a:lnTo>
                  <a:pt x="8345" y="1752006"/>
                </a:lnTo>
                <a:lnTo>
                  <a:pt x="4716" y="1810341"/>
                </a:lnTo>
                <a:lnTo>
                  <a:pt x="2106" y="1869166"/>
                </a:lnTo>
                <a:lnTo>
                  <a:pt x="528" y="1928455"/>
                </a:lnTo>
                <a:lnTo>
                  <a:pt x="0" y="1988185"/>
                </a:lnTo>
                <a:lnTo>
                  <a:pt x="528" y="2047676"/>
                </a:lnTo>
                <a:lnTo>
                  <a:pt x="2106" y="2106734"/>
                </a:lnTo>
                <a:lnTo>
                  <a:pt x="4716" y="2165336"/>
                </a:lnTo>
                <a:lnTo>
                  <a:pt x="8345" y="2223456"/>
                </a:lnTo>
                <a:lnTo>
                  <a:pt x="12977" y="2281069"/>
                </a:lnTo>
                <a:lnTo>
                  <a:pt x="18599" y="2338152"/>
                </a:lnTo>
                <a:lnTo>
                  <a:pt x="25195" y="2394679"/>
                </a:lnTo>
                <a:lnTo>
                  <a:pt x="32750" y="2450625"/>
                </a:lnTo>
                <a:lnTo>
                  <a:pt x="41251" y="2505967"/>
                </a:lnTo>
                <a:lnTo>
                  <a:pt x="50681" y="2560679"/>
                </a:lnTo>
                <a:lnTo>
                  <a:pt x="61026" y="2614736"/>
                </a:lnTo>
                <a:lnTo>
                  <a:pt x="72272" y="2668115"/>
                </a:lnTo>
                <a:lnTo>
                  <a:pt x="84403" y="2720791"/>
                </a:lnTo>
                <a:lnTo>
                  <a:pt x="97405" y="2772738"/>
                </a:lnTo>
                <a:lnTo>
                  <a:pt x="111263" y="2823932"/>
                </a:lnTo>
                <a:lnTo>
                  <a:pt x="125963" y="2874349"/>
                </a:lnTo>
                <a:lnTo>
                  <a:pt x="141489" y="2923964"/>
                </a:lnTo>
                <a:lnTo>
                  <a:pt x="157827" y="2972752"/>
                </a:lnTo>
                <a:lnTo>
                  <a:pt x="174963" y="3020689"/>
                </a:lnTo>
                <a:lnTo>
                  <a:pt x="192880" y="3067750"/>
                </a:lnTo>
                <a:lnTo>
                  <a:pt x="211565" y="3113910"/>
                </a:lnTo>
                <a:lnTo>
                  <a:pt x="231003" y="3159145"/>
                </a:lnTo>
                <a:lnTo>
                  <a:pt x="251178" y="3203430"/>
                </a:lnTo>
                <a:lnTo>
                  <a:pt x="272077" y="3246740"/>
                </a:lnTo>
                <a:lnTo>
                  <a:pt x="293684" y="3289051"/>
                </a:lnTo>
                <a:lnTo>
                  <a:pt x="315985" y="3330339"/>
                </a:lnTo>
                <a:lnTo>
                  <a:pt x="338965" y="3370578"/>
                </a:lnTo>
                <a:lnTo>
                  <a:pt x="362609" y="3409743"/>
                </a:lnTo>
                <a:lnTo>
                  <a:pt x="386903" y="3447811"/>
                </a:lnTo>
                <a:lnTo>
                  <a:pt x="411831" y="3484757"/>
                </a:lnTo>
                <a:lnTo>
                  <a:pt x="437379" y="3520556"/>
                </a:lnTo>
                <a:lnTo>
                  <a:pt x="463532" y="3555183"/>
                </a:lnTo>
                <a:lnTo>
                  <a:pt x="490275" y="3588613"/>
                </a:lnTo>
                <a:lnTo>
                  <a:pt x="517594" y="3620823"/>
                </a:lnTo>
                <a:lnTo>
                  <a:pt x="545474" y="3651787"/>
                </a:lnTo>
                <a:lnTo>
                  <a:pt x="573899" y="3681480"/>
                </a:lnTo>
                <a:lnTo>
                  <a:pt x="602856" y="3709879"/>
                </a:lnTo>
                <a:lnTo>
                  <a:pt x="632330" y="3736959"/>
                </a:lnTo>
                <a:lnTo>
                  <a:pt x="662305" y="3762694"/>
                </a:lnTo>
                <a:lnTo>
                  <a:pt x="692767" y="3787060"/>
                </a:lnTo>
                <a:lnTo>
                  <a:pt x="723701" y="3810033"/>
                </a:lnTo>
                <a:lnTo>
                  <a:pt x="786927" y="3851700"/>
                </a:lnTo>
                <a:lnTo>
                  <a:pt x="851865" y="3887498"/>
                </a:lnTo>
                <a:lnTo>
                  <a:pt x="918396" y="3917228"/>
                </a:lnTo>
                <a:lnTo>
                  <a:pt x="986403" y="3940696"/>
                </a:lnTo>
                <a:lnTo>
                  <a:pt x="1055766" y="3957702"/>
                </a:lnTo>
                <a:lnTo>
                  <a:pt x="1126369" y="3968050"/>
                </a:lnTo>
                <a:lnTo>
                  <a:pt x="1198092" y="3971544"/>
                </a:lnTo>
                <a:lnTo>
                  <a:pt x="6037834" y="3971544"/>
                </a:lnTo>
                <a:lnTo>
                  <a:pt x="6109270" y="3968050"/>
                </a:lnTo>
                <a:lnTo>
                  <a:pt x="6179607" y="3957702"/>
                </a:lnTo>
                <a:lnTo>
                  <a:pt x="6248726" y="3940696"/>
                </a:lnTo>
                <a:lnTo>
                  <a:pt x="6316509" y="3917228"/>
                </a:lnTo>
                <a:lnTo>
                  <a:pt x="6382839" y="3887498"/>
                </a:lnTo>
                <a:lnTo>
                  <a:pt x="6447597" y="3851700"/>
                </a:lnTo>
                <a:lnTo>
                  <a:pt x="6510665" y="3810033"/>
                </a:lnTo>
                <a:lnTo>
                  <a:pt x="6541528" y="3787060"/>
                </a:lnTo>
                <a:lnTo>
                  <a:pt x="6571925" y="3762694"/>
                </a:lnTo>
                <a:lnTo>
                  <a:pt x="6601840" y="3736959"/>
                </a:lnTo>
                <a:lnTo>
                  <a:pt x="6631258" y="3709879"/>
                </a:lnTo>
                <a:lnTo>
                  <a:pt x="6660166" y="3681480"/>
                </a:lnTo>
                <a:lnTo>
                  <a:pt x="6688548" y="3651787"/>
                </a:lnTo>
                <a:lnTo>
                  <a:pt x="6716389" y="3620823"/>
                </a:lnTo>
                <a:lnTo>
                  <a:pt x="6743675" y="3588613"/>
                </a:lnTo>
                <a:lnTo>
                  <a:pt x="6770391" y="3555183"/>
                </a:lnTo>
                <a:lnTo>
                  <a:pt x="6796522" y="3520556"/>
                </a:lnTo>
                <a:lnTo>
                  <a:pt x="6822053" y="3484757"/>
                </a:lnTo>
                <a:lnTo>
                  <a:pt x="6846970" y="3447811"/>
                </a:lnTo>
                <a:lnTo>
                  <a:pt x="6871258" y="3409743"/>
                </a:lnTo>
                <a:lnTo>
                  <a:pt x="6894902" y="3370578"/>
                </a:lnTo>
                <a:lnTo>
                  <a:pt x="6917887" y="3330339"/>
                </a:lnTo>
                <a:lnTo>
                  <a:pt x="6940199" y="3289051"/>
                </a:lnTo>
                <a:lnTo>
                  <a:pt x="6961823" y="3246740"/>
                </a:lnTo>
                <a:lnTo>
                  <a:pt x="6982743" y="3203430"/>
                </a:lnTo>
                <a:lnTo>
                  <a:pt x="7002946" y="3159145"/>
                </a:lnTo>
                <a:lnTo>
                  <a:pt x="7022417" y="3113910"/>
                </a:lnTo>
                <a:lnTo>
                  <a:pt x="7041140" y="3067750"/>
                </a:lnTo>
                <a:lnTo>
                  <a:pt x="7059101" y="3020689"/>
                </a:lnTo>
                <a:lnTo>
                  <a:pt x="7076285" y="2972752"/>
                </a:lnTo>
                <a:lnTo>
                  <a:pt x="7092678" y="2923964"/>
                </a:lnTo>
                <a:lnTo>
                  <a:pt x="7108265" y="2874349"/>
                </a:lnTo>
                <a:lnTo>
                  <a:pt x="7123031" y="2823932"/>
                </a:lnTo>
                <a:lnTo>
                  <a:pt x="7136960" y="2772738"/>
                </a:lnTo>
                <a:lnTo>
                  <a:pt x="7150040" y="2720791"/>
                </a:lnTo>
                <a:lnTo>
                  <a:pt x="7162254" y="2668115"/>
                </a:lnTo>
                <a:lnTo>
                  <a:pt x="7173587" y="2614736"/>
                </a:lnTo>
                <a:lnTo>
                  <a:pt x="7184026" y="2560679"/>
                </a:lnTo>
                <a:lnTo>
                  <a:pt x="7193556" y="2505967"/>
                </a:lnTo>
                <a:lnTo>
                  <a:pt x="7202161" y="2450625"/>
                </a:lnTo>
                <a:lnTo>
                  <a:pt x="7209826" y="2394679"/>
                </a:lnTo>
                <a:lnTo>
                  <a:pt x="7216538" y="2338152"/>
                </a:lnTo>
                <a:lnTo>
                  <a:pt x="7222282" y="2281069"/>
                </a:lnTo>
                <a:lnTo>
                  <a:pt x="7227042" y="2223456"/>
                </a:lnTo>
                <a:lnTo>
                  <a:pt x="7230803" y="2165336"/>
                </a:lnTo>
                <a:lnTo>
                  <a:pt x="7233552" y="2106734"/>
                </a:lnTo>
                <a:lnTo>
                  <a:pt x="7235273" y="2047676"/>
                </a:lnTo>
                <a:lnTo>
                  <a:pt x="7235952" y="1988185"/>
                </a:lnTo>
                <a:lnTo>
                  <a:pt x="7235423" y="1928455"/>
                </a:lnTo>
                <a:lnTo>
                  <a:pt x="7233846" y="1869166"/>
                </a:lnTo>
                <a:lnTo>
                  <a:pt x="7231235" y="1810341"/>
                </a:lnTo>
                <a:lnTo>
                  <a:pt x="7227607" y="1752006"/>
                </a:lnTo>
                <a:lnTo>
                  <a:pt x="7222974" y="1694185"/>
                </a:lnTo>
                <a:lnTo>
                  <a:pt x="7217353" y="1636903"/>
                </a:lnTo>
                <a:lnTo>
                  <a:pt x="7210758" y="1580183"/>
                </a:lnTo>
                <a:lnTo>
                  <a:pt x="7203203" y="1524051"/>
                </a:lnTo>
                <a:lnTo>
                  <a:pt x="7194703" y="1468530"/>
                </a:lnTo>
                <a:lnTo>
                  <a:pt x="7185273" y="1413647"/>
                </a:lnTo>
                <a:lnTo>
                  <a:pt x="7174929" y="1359424"/>
                </a:lnTo>
                <a:lnTo>
                  <a:pt x="7163683" y="1305886"/>
                </a:lnTo>
                <a:lnTo>
                  <a:pt x="7151553" y="1253059"/>
                </a:lnTo>
                <a:lnTo>
                  <a:pt x="7138551" y="1200966"/>
                </a:lnTo>
                <a:lnTo>
                  <a:pt x="7124693" y="1149632"/>
                </a:lnTo>
                <a:lnTo>
                  <a:pt x="7109994" y="1099082"/>
                </a:lnTo>
                <a:lnTo>
                  <a:pt x="7094468" y="1049339"/>
                </a:lnTo>
                <a:lnTo>
                  <a:pt x="7078131" y="1000429"/>
                </a:lnTo>
                <a:lnTo>
                  <a:pt x="7060996" y="952377"/>
                </a:lnTo>
                <a:lnTo>
                  <a:pt x="7043079" y="905205"/>
                </a:lnTo>
                <a:lnTo>
                  <a:pt x="7024395" y="858940"/>
                </a:lnTo>
                <a:lnTo>
                  <a:pt x="7004958" y="813605"/>
                </a:lnTo>
                <a:lnTo>
                  <a:pt x="6984783" y="769226"/>
                </a:lnTo>
                <a:lnTo>
                  <a:pt x="6963884" y="725825"/>
                </a:lnTo>
                <a:lnTo>
                  <a:pt x="6942277" y="683429"/>
                </a:lnTo>
                <a:lnTo>
                  <a:pt x="6919976" y="642062"/>
                </a:lnTo>
                <a:lnTo>
                  <a:pt x="6896997" y="601747"/>
                </a:lnTo>
                <a:lnTo>
                  <a:pt x="6873353" y="562511"/>
                </a:lnTo>
                <a:lnTo>
                  <a:pt x="6849059" y="524376"/>
                </a:lnTo>
                <a:lnTo>
                  <a:pt x="6824131" y="487368"/>
                </a:lnTo>
                <a:lnTo>
                  <a:pt x="6798583" y="451511"/>
                </a:lnTo>
                <a:lnTo>
                  <a:pt x="6772430" y="416830"/>
                </a:lnTo>
                <a:lnTo>
                  <a:pt x="6745687" y="383348"/>
                </a:lnTo>
                <a:lnTo>
                  <a:pt x="6718368" y="351092"/>
                </a:lnTo>
                <a:lnTo>
                  <a:pt x="6690488" y="320085"/>
                </a:lnTo>
                <a:lnTo>
                  <a:pt x="6662061" y="290351"/>
                </a:lnTo>
                <a:lnTo>
                  <a:pt x="6633104" y="261915"/>
                </a:lnTo>
                <a:lnTo>
                  <a:pt x="6603630" y="234802"/>
                </a:lnTo>
                <a:lnTo>
                  <a:pt x="6573654" y="209037"/>
                </a:lnTo>
                <a:lnTo>
                  <a:pt x="6543191" y="184643"/>
                </a:lnTo>
                <a:lnTo>
                  <a:pt x="6512255" y="161645"/>
                </a:lnTo>
                <a:lnTo>
                  <a:pt x="6449027" y="119936"/>
                </a:lnTo>
                <a:lnTo>
                  <a:pt x="6384086" y="84105"/>
                </a:lnTo>
                <a:lnTo>
                  <a:pt x="6317551" y="54350"/>
                </a:lnTo>
                <a:lnTo>
                  <a:pt x="6249540" y="30866"/>
                </a:lnTo>
                <a:lnTo>
                  <a:pt x="6180172" y="13849"/>
                </a:lnTo>
                <a:lnTo>
                  <a:pt x="6109563" y="3494"/>
                </a:lnTo>
                <a:lnTo>
                  <a:pt x="6037834" y="0"/>
                </a:lnTo>
                <a:close/>
              </a:path>
            </a:pathLst>
          </a:custGeom>
          <a:solidFill>
            <a:srgbClr val="85EA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 advTm="8000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0922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8449" y="-149874"/>
            <a:ext cx="17524882" cy="34042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600" b="1" i="0">
                <a:solidFill>
                  <a:srgbClr val="36B7D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0792" y="3972939"/>
            <a:ext cx="17006570" cy="6311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5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 spd="med" advTm="8000">
    <p:diamond/>
  </p:transition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2667000" y="1790700"/>
            <a:ext cx="12573000" cy="29151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66135" marR="5080" indent="-3353435">
              <a:lnSpc>
                <a:spcPct val="130500"/>
              </a:lnSpc>
              <a:spcBef>
                <a:spcPts val="95"/>
              </a:spcBef>
            </a:pPr>
            <a:r>
              <a:rPr sz="7200" spc="125" dirty="0">
                <a:solidFill>
                  <a:schemeClr val="bg1"/>
                </a:solidFill>
              </a:rPr>
              <a:t>TEKNOLOJİ</a:t>
            </a:r>
            <a:r>
              <a:rPr sz="7200" spc="465" dirty="0">
                <a:solidFill>
                  <a:schemeClr val="bg1"/>
                </a:solidFill>
              </a:rPr>
              <a:t> </a:t>
            </a:r>
            <a:r>
              <a:rPr sz="7200" spc="135">
                <a:solidFill>
                  <a:schemeClr val="bg1"/>
                </a:solidFill>
              </a:rPr>
              <a:t>BAĞIMLILIĞI</a:t>
            </a:r>
            <a:r>
              <a:rPr sz="7200" spc="450">
                <a:solidFill>
                  <a:schemeClr val="bg1"/>
                </a:solidFill>
              </a:rPr>
              <a:t> </a:t>
            </a:r>
            <a:r>
              <a:rPr sz="7200" spc="110" smtClean="0">
                <a:solidFill>
                  <a:schemeClr val="bg1"/>
                </a:solidFill>
              </a:rPr>
              <a:t>ÖNLEME</a:t>
            </a:r>
            <a:endParaRPr sz="7200">
              <a:solidFill>
                <a:schemeClr val="bg1"/>
              </a:solidFill>
            </a:endParaRPr>
          </a:p>
        </p:txBody>
      </p:sp>
      <p:sp>
        <p:nvSpPr>
          <p:cNvPr id="3" name="object 2"/>
          <p:cNvSpPr txBox="1">
            <a:spLocks/>
          </p:cNvSpPr>
          <p:nvPr/>
        </p:nvSpPr>
        <p:spPr>
          <a:xfrm>
            <a:off x="2895600" y="5372100"/>
            <a:ext cx="11379200" cy="139858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66135" marR="5080" lvl="0" indent="-3353435" algn="ctr" defTabSz="914400" eaLnBrk="1" fontAlgn="auto" latinLnBrk="0" hangingPunct="1">
              <a:lnSpc>
                <a:spcPct val="1305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1" i="0" u="none" strike="noStrike" kern="0" cap="none" spc="125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KATİP ÇELEBİ ANADOLU LİSESİ </a:t>
            </a:r>
          </a:p>
          <a:p>
            <a:pPr marL="3366135" marR="5080" lvl="0" indent="-3353435" algn="ctr" defTabSz="914400" eaLnBrk="1" fontAlgn="auto" latinLnBrk="0" hangingPunct="1">
              <a:lnSpc>
                <a:spcPct val="1305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1" i="0" u="none" strike="noStrike" kern="0" cap="none" spc="125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REHBERLİK</a:t>
            </a:r>
            <a:r>
              <a:rPr kumimoji="0" lang="tr-TR" sz="3600" b="1" i="0" u="none" strike="noStrike" kern="0" cap="none" spc="125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SERVİSİ</a:t>
            </a:r>
            <a:endParaRPr kumimoji="0" lang="tr-TR" sz="3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0224" y="2365248"/>
            <a:ext cx="2962910" cy="978535"/>
          </a:xfrm>
          <a:custGeom>
            <a:avLst/>
            <a:gdLst/>
            <a:ahLst/>
            <a:cxnLst/>
            <a:rect l="l" t="t" r="r" b="b"/>
            <a:pathLst>
              <a:path w="2962910" h="978535">
                <a:moveTo>
                  <a:pt x="2221991" y="0"/>
                </a:moveTo>
                <a:lnTo>
                  <a:pt x="0" y="0"/>
                </a:lnTo>
                <a:lnTo>
                  <a:pt x="0" y="978407"/>
                </a:lnTo>
                <a:lnTo>
                  <a:pt x="2221991" y="978407"/>
                </a:lnTo>
                <a:lnTo>
                  <a:pt x="2962655" y="489203"/>
                </a:lnTo>
                <a:lnTo>
                  <a:pt x="2221991" y="0"/>
                </a:lnTo>
                <a:close/>
              </a:path>
            </a:pathLst>
          </a:custGeom>
          <a:solidFill>
            <a:srgbClr val="4FCD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04720" y="2504948"/>
            <a:ext cx="28003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spc="-50"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55591" y="2365248"/>
            <a:ext cx="2962910" cy="978535"/>
          </a:xfrm>
          <a:custGeom>
            <a:avLst/>
            <a:gdLst/>
            <a:ahLst/>
            <a:cxnLst/>
            <a:rect l="l" t="t" r="r" b="b"/>
            <a:pathLst>
              <a:path w="2962909" h="978535">
                <a:moveTo>
                  <a:pt x="2221991" y="0"/>
                </a:moveTo>
                <a:lnTo>
                  <a:pt x="0" y="0"/>
                </a:lnTo>
                <a:lnTo>
                  <a:pt x="0" y="978407"/>
                </a:lnTo>
                <a:lnTo>
                  <a:pt x="2221991" y="978407"/>
                </a:lnTo>
                <a:lnTo>
                  <a:pt x="2962656" y="489203"/>
                </a:lnTo>
                <a:lnTo>
                  <a:pt x="2221991" y="0"/>
                </a:lnTo>
                <a:close/>
              </a:path>
            </a:pathLst>
          </a:custGeom>
          <a:solidFill>
            <a:srgbClr val="17B6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530722" y="2504948"/>
            <a:ext cx="28003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spc="-50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431023" y="2343911"/>
            <a:ext cx="2966085" cy="978535"/>
          </a:xfrm>
          <a:custGeom>
            <a:avLst/>
            <a:gdLst/>
            <a:ahLst/>
            <a:cxnLst/>
            <a:rect l="l" t="t" r="r" b="b"/>
            <a:pathLst>
              <a:path w="2966084" h="978535">
                <a:moveTo>
                  <a:pt x="2224278" y="0"/>
                </a:moveTo>
                <a:lnTo>
                  <a:pt x="0" y="0"/>
                </a:lnTo>
                <a:lnTo>
                  <a:pt x="0" y="978408"/>
                </a:lnTo>
                <a:lnTo>
                  <a:pt x="2224278" y="978408"/>
                </a:lnTo>
                <a:lnTo>
                  <a:pt x="2965704" y="489204"/>
                </a:lnTo>
                <a:lnTo>
                  <a:pt x="2224278" y="0"/>
                </a:lnTo>
                <a:close/>
              </a:path>
            </a:pathLst>
          </a:custGeom>
          <a:solidFill>
            <a:srgbClr val="37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759440" y="2343911"/>
            <a:ext cx="2966085" cy="978535"/>
          </a:xfrm>
          <a:custGeom>
            <a:avLst/>
            <a:gdLst/>
            <a:ahLst/>
            <a:cxnLst/>
            <a:rect l="l" t="t" r="r" b="b"/>
            <a:pathLst>
              <a:path w="2966084" h="978535">
                <a:moveTo>
                  <a:pt x="2224278" y="0"/>
                </a:moveTo>
                <a:lnTo>
                  <a:pt x="0" y="0"/>
                </a:lnTo>
                <a:lnTo>
                  <a:pt x="0" y="978408"/>
                </a:lnTo>
                <a:lnTo>
                  <a:pt x="2224278" y="978408"/>
                </a:lnTo>
                <a:lnTo>
                  <a:pt x="2965704" y="489204"/>
                </a:lnTo>
                <a:lnTo>
                  <a:pt x="2224278" y="0"/>
                </a:lnTo>
                <a:close/>
              </a:path>
            </a:pathLst>
          </a:custGeom>
          <a:solidFill>
            <a:srgbClr val="2C92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609456" y="2483053"/>
            <a:ext cx="3607435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3339465" algn="l"/>
              </a:tabLst>
            </a:pPr>
            <a:r>
              <a:rPr sz="4000" spc="-50"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r>
              <a:rPr sz="40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4000" spc="-50" dirty="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4295119" y="2365248"/>
            <a:ext cx="2966085" cy="978535"/>
          </a:xfrm>
          <a:custGeom>
            <a:avLst/>
            <a:gdLst/>
            <a:ahLst/>
            <a:cxnLst/>
            <a:rect l="l" t="t" r="r" b="b"/>
            <a:pathLst>
              <a:path w="2966084" h="978535">
                <a:moveTo>
                  <a:pt x="2224278" y="0"/>
                </a:moveTo>
                <a:lnTo>
                  <a:pt x="0" y="0"/>
                </a:lnTo>
                <a:lnTo>
                  <a:pt x="0" y="978407"/>
                </a:lnTo>
                <a:lnTo>
                  <a:pt x="2224278" y="978407"/>
                </a:lnTo>
                <a:lnTo>
                  <a:pt x="2965704" y="489203"/>
                </a:lnTo>
                <a:lnTo>
                  <a:pt x="2224278" y="0"/>
                </a:lnTo>
                <a:close/>
              </a:path>
            </a:pathLst>
          </a:custGeom>
          <a:solidFill>
            <a:srgbClr val="1252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5472663" y="2504948"/>
            <a:ext cx="28003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spc="-50" dirty="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27175" y="3834384"/>
            <a:ext cx="2929255" cy="6187440"/>
          </a:xfrm>
          <a:custGeom>
            <a:avLst/>
            <a:gdLst/>
            <a:ahLst/>
            <a:cxnLst/>
            <a:rect l="l" t="t" r="r" b="b"/>
            <a:pathLst>
              <a:path w="2929254" h="6187440">
                <a:moveTo>
                  <a:pt x="1465326" y="0"/>
                </a:moveTo>
                <a:lnTo>
                  <a:pt x="1381379" y="203453"/>
                </a:lnTo>
                <a:lnTo>
                  <a:pt x="1460" y="202437"/>
                </a:lnTo>
                <a:lnTo>
                  <a:pt x="0" y="6185484"/>
                </a:lnTo>
                <a:lnTo>
                  <a:pt x="2927604" y="6187440"/>
                </a:lnTo>
                <a:lnTo>
                  <a:pt x="2929128" y="204469"/>
                </a:lnTo>
                <a:lnTo>
                  <a:pt x="1549273" y="203453"/>
                </a:lnTo>
                <a:lnTo>
                  <a:pt x="1465326" y="0"/>
                </a:lnTo>
                <a:close/>
              </a:path>
            </a:pathLst>
          </a:custGeom>
          <a:solidFill>
            <a:srgbClr val="4FCD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01896" y="3834384"/>
            <a:ext cx="2932430" cy="6187440"/>
          </a:xfrm>
          <a:custGeom>
            <a:avLst/>
            <a:gdLst/>
            <a:ahLst/>
            <a:cxnLst/>
            <a:rect l="l" t="t" r="r" b="b"/>
            <a:pathLst>
              <a:path w="2932429" h="6187440">
                <a:moveTo>
                  <a:pt x="1466850" y="0"/>
                </a:moveTo>
                <a:lnTo>
                  <a:pt x="1382776" y="203453"/>
                </a:lnTo>
                <a:lnTo>
                  <a:pt x="1524" y="202437"/>
                </a:lnTo>
                <a:lnTo>
                  <a:pt x="0" y="6185484"/>
                </a:lnTo>
                <a:lnTo>
                  <a:pt x="2930652" y="6187440"/>
                </a:lnTo>
                <a:lnTo>
                  <a:pt x="2932176" y="204469"/>
                </a:lnTo>
                <a:lnTo>
                  <a:pt x="1550796" y="203453"/>
                </a:lnTo>
                <a:lnTo>
                  <a:pt x="1466850" y="0"/>
                </a:lnTo>
                <a:close/>
              </a:path>
            </a:pathLst>
          </a:custGeom>
          <a:solidFill>
            <a:srgbClr val="17B6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77911" y="3834384"/>
            <a:ext cx="2932430" cy="6187440"/>
          </a:xfrm>
          <a:custGeom>
            <a:avLst/>
            <a:gdLst/>
            <a:ahLst/>
            <a:cxnLst/>
            <a:rect l="l" t="t" r="r" b="b"/>
            <a:pathLst>
              <a:path w="2932429" h="6187440">
                <a:moveTo>
                  <a:pt x="1466850" y="0"/>
                </a:moveTo>
                <a:lnTo>
                  <a:pt x="1382776" y="203453"/>
                </a:lnTo>
                <a:lnTo>
                  <a:pt x="1524" y="202437"/>
                </a:lnTo>
                <a:lnTo>
                  <a:pt x="0" y="6185484"/>
                </a:lnTo>
                <a:lnTo>
                  <a:pt x="2930652" y="6187440"/>
                </a:lnTo>
                <a:lnTo>
                  <a:pt x="2932176" y="204469"/>
                </a:lnTo>
                <a:lnTo>
                  <a:pt x="1550797" y="203453"/>
                </a:lnTo>
                <a:lnTo>
                  <a:pt x="1466850" y="0"/>
                </a:lnTo>
                <a:close/>
              </a:path>
            </a:pathLst>
          </a:custGeom>
          <a:solidFill>
            <a:srgbClr val="37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966704" y="3834384"/>
            <a:ext cx="2932430" cy="6187440"/>
          </a:xfrm>
          <a:custGeom>
            <a:avLst/>
            <a:gdLst/>
            <a:ahLst/>
            <a:cxnLst/>
            <a:rect l="l" t="t" r="r" b="b"/>
            <a:pathLst>
              <a:path w="2932430" h="6187440">
                <a:moveTo>
                  <a:pt x="1466850" y="0"/>
                </a:moveTo>
                <a:lnTo>
                  <a:pt x="1382776" y="203453"/>
                </a:lnTo>
                <a:lnTo>
                  <a:pt x="1524" y="202437"/>
                </a:lnTo>
                <a:lnTo>
                  <a:pt x="0" y="6185484"/>
                </a:lnTo>
                <a:lnTo>
                  <a:pt x="2930652" y="6187440"/>
                </a:lnTo>
                <a:lnTo>
                  <a:pt x="2932176" y="204469"/>
                </a:lnTo>
                <a:lnTo>
                  <a:pt x="1550797" y="203453"/>
                </a:lnTo>
                <a:lnTo>
                  <a:pt x="1466850" y="0"/>
                </a:lnTo>
                <a:close/>
              </a:path>
            </a:pathLst>
          </a:custGeom>
          <a:solidFill>
            <a:srgbClr val="2C92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368271" y="3834384"/>
            <a:ext cx="2929255" cy="6187440"/>
          </a:xfrm>
          <a:custGeom>
            <a:avLst/>
            <a:gdLst/>
            <a:ahLst/>
            <a:cxnLst/>
            <a:rect l="l" t="t" r="r" b="b"/>
            <a:pathLst>
              <a:path w="2929255" h="6187440">
                <a:moveTo>
                  <a:pt x="1465326" y="0"/>
                </a:moveTo>
                <a:lnTo>
                  <a:pt x="1381379" y="203453"/>
                </a:lnTo>
                <a:lnTo>
                  <a:pt x="1524" y="202437"/>
                </a:lnTo>
                <a:lnTo>
                  <a:pt x="0" y="6185484"/>
                </a:lnTo>
                <a:lnTo>
                  <a:pt x="2927604" y="6187440"/>
                </a:lnTo>
                <a:lnTo>
                  <a:pt x="2929128" y="204469"/>
                </a:lnTo>
                <a:lnTo>
                  <a:pt x="1549273" y="203453"/>
                </a:lnTo>
                <a:lnTo>
                  <a:pt x="1465326" y="0"/>
                </a:lnTo>
                <a:close/>
              </a:path>
            </a:pathLst>
          </a:custGeom>
          <a:solidFill>
            <a:srgbClr val="1252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80973" y="4437172"/>
            <a:ext cx="2860040" cy="36728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540" algn="ctr">
              <a:lnSpc>
                <a:spcPct val="117800"/>
              </a:lnSpc>
              <a:spcBef>
                <a:spcPts val="105"/>
              </a:spcBef>
            </a:pPr>
            <a:r>
              <a:rPr sz="2900" spc="50" dirty="0">
                <a:solidFill>
                  <a:srgbClr val="FFFFFF"/>
                </a:solidFill>
                <a:latin typeface="Times New Roman"/>
                <a:cs typeface="Times New Roman"/>
              </a:rPr>
              <a:t>Teknolojik</a:t>
            </a:r>
            <a:r>
              <a:rPr sz="2900" spc="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900" spc="50" dirty="0">
                <a:solidFill>
                  <a:srgbClr val="FFFFFF"/>
                </a:solidFill>
                <a:latin typeface="Times New Roman"/>
                <a:cs typeface="Times New Roman"/>
              </a:rPr>
              <a:t>alet </a:t>
            </a:r>
            <a:r>
              <a:rPr sz="2900" spc="70" dirty="0">
                <a:solidFill>
                  <a:srgbClr val="FFFFFF"/>
                </a:solidFill>
                <a:latin typeface="Times New Roman"/>
                <a:cs typeface="Times New Roman"/>
              </a:rPr>
              <a:t>veya</a:t>
            </a:r>
            <a:r>
              <a:rPr sz="2900" spc="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900" spc="65" dirty="0">
                <a:solidFill>
                  <a:srgbClr val="FFFFFF"/>
                </a:solidFill>
                <a:latin typeface="Times New Roman"/>
                <a:cs typeface="Times New Roman"/>
              </a:rPr>
              <a:t>internette </a:t>
            </a:r>
            <a:r>
              <a:rPr sz="2900" spc="75" dirty="0">
                <a:solidFill>
                  <a:srgbClr val="FFFFFF"/>
                </a:solidFill>
                <a:latin typeface="Times New Roman"/>
                <a:cs typeface="Times New Roman"/>
              </a:rPr>
              <a:t>harcanan</a:t>
            </a:r>
            <a:r>
              <a:rPr sz="2900" spc="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900" spc="60" dirty="0">
                <a:solidFill>
                  <a:srgbClr val="FFFFFF"/>
                </a:solidFill>
                <a:latin typeface="Times New Roman"/>
                <a:cs typeface="Times New Roman"/>
              </a:rPr>
              <a:t>zamanın </a:t>
            </a:r>
            <a:r>
              <a:rPr sz="2900" spc="75" dirty="0">
                <a:solidFill>
                  <a:srgbClr val="FFFFFF"/>
                </a:solidFill>
                <a:latin typeface="Times New Roman"/>
                <a:cs typeface="Times New Roman"/>
              </a:rPr>
              <a:t>artması</a:t>
            </a:r>
            <a:r>
              <a:rPr sz="2900" spc="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900" spc="50" dirty="0">
                <a:solidFill>
                  <a:srgbClr val="FFFFFF"/>
                </a:solidFill>
                <a:latin typeface="Times New Roman"/>
                <a:cs typeface="Times New Roman"/>
              </a:rPr>
              <a:t>ve</a:t>
            </a:r>
            <a:r>
              <a:rPr sz="2900" spc="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900" spc="55" dirty="0">
                <a:solidFill>
                  <a:srgbClr val="FFFFFF"/>
                </a:solidFill>
                <a:latin typeface="Times New Roman"/>
                <a:cs typeface="Times New Roman"/>
              </a:rPr>
              <a:t>artan </a:t>
            </a:r>
            <a:r>
              <a:rPr sz="2900" spc="75" dirty="0">
                <a:solidFill>
                  <a:srgbClr val="FFFFFF"/>
                </a:solidFill>
                <a:latin typeface="Times New Roman"/>
                <a:cs typeface="Times New Roman"/>
              </a:rPr>
              <a:t>kullanım</a:t>
            </a:r>
            <a:r>
              <a:rPr sz="29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900" spc="60" dirty="0">
                <a:solidFill>
                  <a:srgbClr val="FFFFFF"/>
                </a:solidFill>
                <a:latin typeface="Times New Roman"/>
                <a:cs typeface="Times New Roman"/>
              </a:rPr>
              <a:t>zamanın </a:t>
            </a:r>
            <a:r>
              <a:rPr sz="2900" spc="65" dirty="0">
                <a:solidFill>
                  <a:srgbClr val="FFFFFF"/>
                </a:solidFill>
                <a:latin typeface="Times New Roman"/>
                <a:cs typeface="Times New Roman"/>
              </a:rPr>
              <a:t>düşürülmesinde </a:t>
            </a:r>
            <a:r>
              <a:rPr sz="2900" spc="75" dirty="0">
                <a:solidFill>
                  <a:srgbClr val="FFFFFF"/>
                </a:solidFill>
                <a:latin typeface="Times New Roman"/>
                <a:cs typeface="Times New Roman"/>
              </a:rPr>
              <a:t>zorluk</a:t>
            </a:r>
            <a:r>
              <a:rPr sz="290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900" spc="60" dirty="0">
                <a:solidFill>
                  <a:srgbClr val="FFFFFF"/>
                </a:solidFill>
                <a:latin typeface="Times New Roman"/>
                <a:cs typeface="Times New Roman"/>
              </a:rPr>
              <a:t>yaşamak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565650" y="4365019"/>
            <a:ext cx="2788920" cy="44837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7620" algn="ctr">
              <a:lnSpc>
                <a:spcPct val="116100"/>
              </a:lnSpc>
              <a:spcBef>
                <a:spcPts val="90"/>
              </a:spcBef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Az</a:t>
            </a:r>
            <a:r>
              <a:rPr sz="2800" spc="2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yemek</a:t>
            </a:r>
            <a:r>
              <a:rPr sz="2800" spc="3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yeme </a:t>
            </a:r>
            <a:r>
              <a:rPr sz="2800" spc="45" dirty="0">
                <a:solidFill>
                  <a:srgbClr val="FFFFFF"/>
                </a:solidFill>
                <a:latin typeface="Times New Roman"/>
                <a:cs typeface="Times New Roman"/>
              </a:rPr>
              <a:t>veya</a:t>
            </a:r>
            <a:r>
              <a:rPr sz="2800" spc="1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55" dirty="0">
                <a:solidFill>
                  <a:srgbClr val="FFFFFF"/>
                </a:solidFill>
                <a:latin typeface="Times New Roman"/>
                <a:cs typeface="Times New Roman"/>
              </a:rPr>
              <a:t>teknolojik </a:t>
            </a:r>
            <a:r>
              <a:rPr sz="2800" spc="50" dirty="0">
                <a:solidFill>
                  <a:srgbClr val="FFFFFF"/>
                </a:solidFill>
                <a:latin typeface="Times New Roman"/>
                <a:cs typeface="Times New Roman"/>
              </a:rPr>
              <a:t>aletlerle </a:t>
            </a:r>
            <a:r>
              <a:rPr sz="2800" spc="65" dirty="0">
                <a:solidFill>
                  <a:srgbClr val="FFFFFF"/>
                </a:solidFill>
                <a:latin typeface="Times New Roman"/>
                <a:cs typeface="Times New Roman"/>
              </a:rPr>
              <a:t>uğraşırken</a:t>
            </a:r>
            <a:r>
              <a:rPr sz="2800" spc="1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25" dirty="0">
                <a:solidFill>
                  <a:srgbClr val="FFFFFF"/>
                </a:solidFill>
                <a:latin typeface="Times New Roman"/>
                <a:cs typeface="Times New Roman"/>
              </a:rPr>
              <a:t>çok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yemek</a:t>
            </a:r>
            <a:r>
              <a:rPr sz="2800" spc="40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yeme </a:t>
            </a:r>
            <a:r>
              <a:rPr sz="2800" spc="70" dirty="0">
                <a:solidFill>
                  <a:srgbClr val="FFFFFF"/>
                </a:solidFill>
                <a:latin typeface="Times New Roman"/>
                <a:cs typeface="Times New Roman"/>
              </a:rPr>
              <a:t>davranışının</a:t>
            </a:r>
            <a:r>
              <a:rPr sz="2800" spc="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25" dirty="0">
                <a:solidFill>
                  <a:srgbClr val="FFFFFF"/>
                </a:solidFill>
                <a:latin typeface="Times New Roman"/>
                <a:cs typeface="Times New Roman"/>
              </a:rPr>
              <a:t>yanı </a:t>
            </a:r>
            <a:r>
              <a:rPr sz="2800" spc="50" dirty="0">
                <a:solidFill>
                  <a:srgbClr val="FFFFFF"/>
                </a:solidFill>
                <a:latin typeface="Times New Roman"/>
                <a:cs typeface="Times New Roman"/>
              </a:rPr>
              <a:t>sıra</a:t>
            </a:r>
            <a:r>
              <a:rPr sz="2800" spc="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60" dirty="0">
                <a:solidFill>
                  <a:srgbClr val="FFFFFF"/>
                </a:solidFill>
                <a:latin typeface="Times New Roman"/>
                <a:cs typeface="Times New Roman"/>
              </a:rPr>
              <a:t>ailenin</a:t>
            </a:r>
            <a:r>
              <a:rPr sz="2800" spc="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yemek </a:t>
            </a:r>
            <a:r>
              <a:rPr sz="2800" spc="60" dirty="0">
                <a:solidFill>
                  <a:srgbClr val="FFFFFF"/>
                </a:solidFill>
                <a:latin typeface="Times New Roman"/>
                <a:cs typeface="Times New Roman"/>
              </a:rPr>
              <a:t>saatiyle</a:t>
            </a:r>
            <a:r>
              <a:rPr sz="2800" spc="1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25" dirty="0">
                <a:solidFill>
                  <a:srgbClr val="FFFFFF"/>
                </a:solidFill>
                <a:latin typeface="Times New Roman"/>
                <a:cs typeface="Times New Roman"/>
              </a:rPr>
              <a:t>uyum </a:t>
            </a:r>
            <a:r>
              <a:rPr sz="2800" spc="60" dirty="0">
                <a:solidFill>
                  <a:srgbClr val="FFFFFF"/>
                </a:solidFill>
                <a:latin typeface="Times New Roman"/>
                <a:cs typeface="Times New Roman"/>
              </a:rPr>
              <a:t>sorunu</a:t>
            </a:r>
            <a:r>
              <a:rPr sz="2800" spc="1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35" dirty="0">
                <a:solidFill>
                  <a:srgbClr val="FFFFFF"/>
                </a:solidFill>
                <a:latin typeface="Times New Roman"/>
                <a:cs typeface="Times New Roman"/>
              </a:rPr>
              <a:t>yaşamak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736840" y="4357699"/>
            <a:ext cx="2863850" cy="3227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635" algn="ctr">
              <a:lnSpc>
                <a:spcPct val="116700"/>
              </a:lnSpc>
              <a:spcBef>
                <a:spcPts val="105"/>
              </a:spcBef>
            </a:pPr>
            <a:r>
              <a:rPr sz="3000" spc="60" dirty="0">
                <a:solidFill>
                  <a:srgbClr val="FFFFFF"/>
                </a:solidFill>
                <a:latin typeface="Times New Roman"/>
                <a:cs typeface="Times New Roman"/>
              </a:rPr>
              <a:t>Bedensel belirtilerin </a:t>
            </a:r>
            <a:r>
              <a:rPr sz="3000" spc="65" dirty="0">
                <a:solidFill>
                  <a:srgbClr val="FFFFFF"/>
                </a:solidFill>
                <a:latin typeface="Times New Roman"/>
                <a:cs typeface="Times New Roman"/>
              </a:rPr>
              <a:t>artması(</a:t>
            </a:r>
            <a:r>
              <a:rPr sz="3000" spc="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60" dirty="0">
                <a:solidFill>
                  <a:srgbClr val="FFFFFF"/>
                </a:solidFill>
                <a:latin typeface="Times New Roman"/>
                <a:cs typeface="Times New Roman"/>
              </a:rPr>
              <a:t>gözlerde </a:t>
            </a:r>
            <a:r>
              <a:rPr sz="3000" spc="65" dirty="0">
                <a:solidFill>
                  <a:srgbClr val="FFFFFF"/>
                </a:solidFill>
                <a:latin typeface="Times New Roman"/>
                <a:cs typeface="Times New Roman"/>
              </a:rPr>
              <a:t>ağrı,</a:t>
            </a:r>
            <a:r>
              <a:rPr sz="3000" spc="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60" dirty="0">
                <a:solidFill>
                  <a:srgbClr val="FFFFFF"/>
                </a:solidFill>
                <a:latin typeface="Times New Roman"/>
                <a:cs typeface="Times New Roman"/>
              </a:rPr>
              <a:t>sulanma.</a:t>
            </a:r>
            <a:endParaRPr sz="3000">
              <a:latin typeface="Times New Roman"/>
              <a:cs typeface="Times New Roman"/>
            </a:endParaRPr>
          </a:p>
          <a:p>
            <a:pPr marL="350520" marR="344805" algn="ctr">
              <a:lnSpc>
                <a:spcPts val="4200"/>
              </a:lnSpc>
              <a:spcBef>
                <a:spcPts val="100"/>
              </a:spcBef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Bel</a:t>
            </a:r>
            <a:r>
              <a:rPr sz="3000" spc="3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ve</a:t>
            </a:r>
            <a:r>
              <a:rPr sz="3000" spc="2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55" dirty="0">
                <a:solidFill>
                  <a:srgbClr val="FFFFFF"/>
                </a:solidFill>
                <a:latin typeface="Times New Roman"/>
                <a:cs typeface="Times New Roman"/>
              </a:rPr>
              <a:t>boyun </a:t>
            </a:r>
            <a:r>
              <a:rPr sz="3000" spc="70" dirty="0">
                <a:solidFill>
                  <a:srgbClr val="FFFFFF"/>
                </a:solidFill>
                <a:latin typeface="Times New Roman"/>
                <a:cs typeface="Times New Roman"/>
              </a:rPr>
              <a:t>ağrıları</a:t>
            </a:r>
            <a:r>
              <a:rPr sz="3000" spc="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50" dirty="0">
                <a:solidFill>
                  <a:srgbClr val="FFFFFF"/>
                </a:solidFill>
                <a:latin typeface="Times New Roman"/>
                <a:cs typeface="Times New Roman"/>
              </a:rPr>
              <a:t>vb.)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4469237" y="4543480"/>
            <a:ext cx="2748280" cy="448310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13030" marR="106045" indent="1270" algn="ctr">
              <a:lnSpc>
                <a:spcPct val="115999"/>
              </a:lnSpc>
              <a:spcBef>
                <a:spcPts val="85"/>
              </a:spcBef>
            </a:pPr>
            <a:r>
              <a:rPr sz="2800" spc="35" dirty="0">
                <a:solidFill>
                  <a:srgbClr val="FFFFFF"/>
                </a:solidFill>
                <a:latin typeface="Times New Roman"/>
                <a:cs typeface="Times New Roman"/>
              </a:rPr>
              <a:t>Teknolojik </a:t>
            </a:r>
            <a:r>
              <a:rPr sz="2800" spc="50" dirty="0">
                <a:solidFill>
                  <a:srgbClr val="FFFFFF"/>
                </a:solidFill>
                <a:latin typeface="Times New Roman"/>
                <a:cs typeface="Times New Roman"/>
              </a:rPr>
              <a:t>cihazlarla </a:t>
            </a:r>
            <a:r>
              <a:rPr sz="2800" spc="65" dirty="0">
                <a:solidFill>
                  <a:srgbClr val="FFFFFF"/>
                </a:solidFill>
                <a:latin typeface="Times New Roman"/>
                <a:cs typeface="Times New Roman"/>
              </a:rPr>
              <a:t>geçirilen</a:t>
            </a:r>
            <a:r>
              <a:rPr sz="2800" spc="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zaman </a:t>
            </a:r>
            <a:r>
              <a:rPr sz="2800" spc="60" dirty="0">
                <a:solidFill>
                  <a:srgbClr val="FFFFFF"/>
                </a:solidFill>
                <a:latin typeface="Times New Roman"/>
                <a:cs typeface="Times New Roman"/>
              </a:rPr>
              <a:t>sebebiyle</a:t>
            </a:r>
            <a:r>
              <a:rPr sz="2800" spc="1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50" dirty="0">
                <a:solidFill>
                  <a:srgbClr val="FFFFFF"/>
                </a:solidFill>
                <a:latin typeface="Times New Roman"/>
                <a:cs typeface="Times New Roman"/>
              </a:rPr>
              <a:t>sık</a:t>
            </a:r>
            <a:r>
              <a:rPr sz="2800" spc="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25" dirty="0">
                <a:solidFill>
                  <a:srgbClr val="FFFFFF"/>
                </a:solidFill>
                <a:latin typeface="Times New Roman"/>
                <a:cs typeface="Times New Roman"/>
              </a:rPr>
              <a:t>sık </a:t>
            </a:r>
            <a:r>
              <a:rPr sz="2800" spc="55" dirty="0">
                <a:solidFill>
                  <a:srgbClr val="FFFFFF"/>
                </a:solidFill>
                <a:latin typeface="Times New Roman"/>
                <a:cs typeface="Times New Roman"/>
              </a:rPr>
              <a:t>sorumluluklarını </a:t>
            </a:r>
            <a:r>
              <a:rPr sz="2800" spc="45" dirty="0">
                <a:solidFill>
                  <a:srgbClr val="FFFFFF"/>
                </a:solidFill>
                <a:latin typeface="Times New Roman"/>
                <a:cs typeface="Times New Roman"/>
              </a:rPr>
              <a:t>aksatmak</a:t>
            </a:r>
            <a:endParaRPr sz="2800">
              <a:latin typeface="Times New Roman"/>
              <a:cs typeface="Times New Roman"/>
            </a:endParaRPr>
          </a:p>
          <a:p>
            <a:pPr marL="12700" marR="5080" algn="ctr">
              <a:lnSpc>
                <a:spcPct val="116100"/>
              </a:lnSpc>
              <a:spcBef>
                <a:spcPts val="10"/>
              </a:spcBef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ve</a:t>
            </a:r>
            <a:r>
              <a:rPr sz="2800" spc="2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45" dirty="0">
                <a:solidFill>
                  <a:srgbClr val="FFFFFF"/>
                </a:solidFill>
                <a:latin typeface="Times New Roman"/>
                <a:cs typeface="Times New Roman"/>
              </a:rPr>
              <a:t>akademik </a:t>
            </a:r>
            <a:r>
              <a:rPr sz="2800" spc="60" dirty="0">
                <a:solidFill>
                  <a:srgbClr val="FFFFFF"/>
                </a:solidFill>
                <a:latin typeface="Times New Roman"/>
                <a:cs typeface="Times New Roman"/>
              </a:rPr>
              <a:t>başarıdak</a:t>
            </a:r>
            <a:r>
              <a:rPr sz="2800" spc="1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45" dirty="0">
                <a:solidFill>
                  <a:srgbClr val="FFFFFF"/>
                </a:solidFill>
                <a:latin typeface="Times New Roman"/>
                <a:cs typeface="Times New Roman"/>
              </a:rPr>
              <a:t>belirgin </a:t>
            </a:r>
            <a:r>
              <a:rPr sz="2800" spc="50" dirty="0">
                <a:solidFill>
                  <a:srgbClr val="FFFFFF"/>
                </a:solidFill>
                <a:latin typeface="Times New Roman"/>
                <a:cs typeface="Times New Roman"/>
              </a:rPr>
              <a:t>düşüş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180444" y="4357699"/>
            <a:ext cx="2670810" cy="37611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5715" algn="ctr">
              <a:lnSpc>
                <a:spcPct val="116700"/>
              </a:lnSpc>
              <a:spcBef>
                <a:spcPts val="105"/>
              </a:spcBef>
            </a:pPr>
            <a:r>
              <a:rPr sz="3000" spc="45" dirty="0">
                <a:solidFill>
                  <a:srgbClr val="FFFFFF"/>
                </a:solidFill>
                <a:latin typeface="Times New Roman"/>
                <a:cs typeface="Times New Roman"/>
              </a:rPr>
              <a:t>Teknolojik </a:t>
            </a:r>
            <a:r>
              <a:rPr sz="3000" spc="65" dirty="0">
                <a:solidFill>
                  <a:srgbClr val="FFFFFF"/>
                </a:solidFill>
                <a:latin typeface="Times New Roman"/>
                <a:cs typeface="Times New Roman"/>
              </a:rPr>
              <a:t>cihazlara</a:t>
            </a:r>
            <a:r>
              <a:rPr sz="3000" spc="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55" dirty="0">
                <a:solidFill>
                  <a:srgbClr val="FFFFFF"/>
                </a:solidFill>
                <a:latin typeface="Times New Roman"/>
                <a:cs typeface="Times New Roman"/>
              </a:rPr>
              <a:t>erişim </a:t>
            </a:r>
            <a:r>
              <a:rPr sz="3000" spc="80" dirty="0">
                <a:solidFill>
                  <a:srgbClr val="FFFFFF"/>
                </a:solidFill>
                <a:latin typeface="Times New Roman"/>
                <a:cs typeface="Times New Roman"/>
              </a:rPr>
              <a:t>sorunu</a:t>
            </a:r>
            <a:r>
              <a:rPr sz="3000" spc="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65" dirty="0">
                <a:solidFill>
                  <a:srgbClr val="FFFFFF"/>
                </a:solidFill>
                <a:latin typeface="Times New Roman"/>
                <a:cs typeface="Times New Roman"/>
              </a:rPr>
              <a:t>yaşadığı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zaman</a:t>
            </a:r>
            <a:r>
              <a:rPr sz="3000" spc="4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65" dirty="0">
                <a:solidFill>
                  <a:srgbClr val="FFFFFF"/>
                </a:solidFill>
                <a:latin typeface="Times New Roman"/>
                <a:cs typeface="Times New Roman"/>
              </a:rPr>
              <a:t>kendisini huzursuz, </a:t>
            </a:r>
            <a:r>
              <a:rPr sz="3000" spc="60" dirty="0">
                <a:solidFill>
                  <a:srgbClr val="FFFFFF"/>
                </a:solidFill>
                <a:latin typeface="Times New Roman"/>
                <a:cs typeface="Times New Roman"/>
              </a:rPr>
              <a:t>mutsuz </a:t>
            </a:r>
            <a:r>
              <a:rPr sz="3000" spc="65" dirty="0">
                <a:solidFill>
                  <a:srgbClr val="FFFFFF"/>
                </a:solidFill>
                <a:latin typeface="Times New Roman"/>
                <a:cs typeface="Times New Roman"/>
              </a:rPr>
              <a:t>hissetmek.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4260850" y="399896"/>
            <a:ext cx="9731375" cy="1776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49550" marR="5080" indent="-2737485">
              <a:lnSpc>
                <a:spcPct val="108300"/>
              </a:lnSpc>
              <a:spcBef>
                <a:spcPts val="100"/>
              </a:spcBef>
            </a:pPr>
            <a:r>
              <a:rPr sz="5300" b="0" spc="135" dirty="0">
                <a:solidFill>
                  <a:srgbClr val="181818"/>
                </a:solidFill>
                <a:latin typeface="Times New Roman"/>
                <a:cs typeface="Times New Roman"/>
              </a:rPr>
              <a:t>TEKNOLOJI</a:t>
            </a:r>
            <a:r>
              <a:rPr sz="5300" b="0" spc="270" dirty="0">
                <a:solidFill>
                  <a:srgbClr val="181818"/>
                </a:solidFill>
                <a:latin typeface="Times New Roman"/>
                <a:cs typeface="Times New Roman"/>
              </a:rPr>
              <a:t> </a:t>
            </a:r>
            <a:r>
              <a:rPr sz="5300" b="0" spc="125" dirty="0">
                <a:solidFill>
                  <a:srgbClr val="181818"/>
                </a:solidFill>
                <a:latin typeface="Times New Roman"/>
                <a:cs typeface="Times New Roman"/>
              </a:rPr>
              <a:t>BAĞIMLILIĞININ </a:t>
            </a:r>
            <a:r>
              <a:rPr sz="5300" b="0" spc="100" dirty="0">
                <a:solidFill>
                  <a:srgbClr val="181818"/>
                </a:solidFill>
                <a:latin typeface="Times New Roman"/>
                <a:cs typeface="Times New Roman"/>
              </a:rPr>
              <a:t>BELİRTİLERİ</a:t>
            </a:r>
            <a:endParaRPr sz="53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1623" y="3611879"/>
            <a:ext cx="1755775" cy="1762125"/>
          </a:xfrm>
          <a:custGeom>
            <a:avLst/>
            <a:gdLst/>
            <a:ahLst/>
            <a:cxnLst/>
            <a:rect l="l" t="t" r="r" b="b"/>
            <a:pathLst>
              <a:path w="1755775" h="1762125">
                <a:moveTo>
                  <a:pt x="877824" y="0"/>
                </a:moveTo>
                <a:lnTo>
                  <a:pt x="829600" y="1509"/>
                </a:lnTo>
                <a:lnTo>
                  <a:pt x="782064" y="5563"/>
                </a:lnTo>
                <a:lnTo>
                  <a:pt x="735281" y="12093"/>
                </a:lnTo>
                <a:lnTo>
                  <a:pt x="689319" y="21034"/>
                </a:lnTo>
                <a:lnTo>
                  <a:pt x="644242" y="32317"/>
                </a:lnTo>
                <a:lnTo>
                  <a:pt x="600119" y="45878"/>
                </a:lnTo>
                <a:lnTo>
                  <a:pt x="557015" y="61648"/>
                </a:lnTo>
                <a:lnTo>
                  <a:pt x="514998" y="79562"/>
                </a:lnTo>
                <a:lnTo>
                  <a:pt x="474132" y="99553"/>
                </a:lnTo>
                <a:lnTo>
                  <a:pt x="434486" y="121553"/>
                </a:lnTo>
                <a:lnTo>
                  <a:pt x="396126" y="145496"/>
                </a:lnTo>
                <a:lnTo>
                  <a:pt x="359117" y="171315"/>
                </a:lnTo>
                <a:lnTo>
                  <a:pt x="323527" y="198945"/>
                </a:lnTo>
                <a:lnTo>
                  <a:pt x="289423" y="228317"/>
                </a:lnTo>
                <a:lnTo>
                  <a:pt x="256870" y="259365"/>
                </a:lnTo>
                <a:lnTo>
                  <a:pt x="225935" y="292023"/>
                </a:lnTo>
                <a:lnTo>
                  <a:pt x="196685" y="326224"/>
                </a:lnTo>
                <a:lnTo>
                  <a:pt x="169185" y="361901"/>
                </a:lnTo>
                <a:lnTo>
                  <a:pt x="143504" y="398987"/>
                </a:lnTo>
                <a:lnTo>
                  <a:pt x="119707" y="437416"/>
                </a:lnTo>
                <a:lnTo>
                  <a:pt x="97860" y="477120"/>
                </a:lnTo>
                <a:lnTo>
                  <a:pt x="78031" y="518034"/>
                </a:lnTo>
                <a:lnTo>
                  <a:pt x="60286" y="560091"/>
                </a:lnTo>
                <a:lnTo>
                  <a:pt x="44690" y="603223"/>
                </a:lnTo>
                <a:lnTo>
                  <a:pt x="31312" y="647364"/>
                </a:lnTo>
                <a:lnTo>
                  <a:pt x="20217" y="692448"/>
                </a:lnTo>
                <a:lnTo>
                  <a:pt x="11472" y="738407"/>
                </a:lnTo>
                <a:lnTo>
                  <a:pt x="5143" y="785175"/>
                </a:lnTo>
                <a:lnTo>
                  <a:pt x="1296" y="832686"/>
                </a:lnTo>
                <a:lnTo>
                  <a:pt x="0" y="880872"/>
                </a:lnTo>
                <a:lnTo>
                  <a:pt x="1296" y="929057"/>
                </a:lnTo>
                <a:lnTo>
                  <a:pt x="5143" y="976568"/>
                </a:lnTo>
                <a:lnTo>
                  <a:pt x="11472" y="1023336"/>
                </a:lnTo>
                <a:lnTo>
                  <a:pt x="20217" y="1069295"/>
                </a:lnTo>
                <a:lnTo>
                  <a:pt x="31312" y="1114379"/>
                </a:lnTo>
                <a:lnTo>
                  <a:pt x="44690" y="1158520"/>
                </a:lnTo>
                <a:lnTo>
                  <a:pt x="60286" y="1201652"/>
                </a:lnTo>
                <a:lnTo>
                  <a:pt x="78031" y="1243709"/>
                </a:lnTo>
                <a:lnTo>
                  <a:pt x="97860" y="1284623"/>
                </a:lnTo>
                <a:lnTo>
                  <a:pt x="119707" y="1324327"/>
                </a:lnTo>
                <a:lnTo>
                  <a:pt x="143504" y="1362756"/>
                </a:lnTo>
                <a:lnTo>
                  <a:pt x="169185" y="1399842"/>
                </a:lnTo>
                <a:lnTo>
                  <a:pt x="196685" y="1435519"/>
                </a:lnTo>
                <a:lnTo>
                  <a:pt x="225935" y="1469720"/>
                </a:lnTo>
                <a:lnTo>
                  <a:pt x="256870" y="1502378"/>
                </a:lnTo>
                <a:lnTo>
                  <a:pt x="289423" y="1533426"/>
                </a:lnTo>
                <a:lnTo>
                  <a:pt x="323527" y="1562798"/>
                </a:lnTo>
                <a:lnTo>
                  <a:pt x="359117" y="1590428"/>
                </a:lnTo>
                <a:lnTo>
                  <a:pt x="396126" y="1616247"/>
                </a:lnTo>
                <a:lnTo>
                  <a:pt x="434486" y="1640190"/>
                </a:lnTo>
                <a:lnTo>
                  <a:pt x="474132" y="1662190"/>
                </a:lnTo>
                <a:lnTo>
                  <a:pt x="514998" y="1682181"/>
                </a:lnTo>
                <a:lnTo>
                  <a:pt x="557015" y="1700095"/>
                </a:lnTo>
                <a:lnTo>
                  <a:pt x="600119" y="1715865"/>
                </a:lnTo>
                <a:lnTo>
                  <a:pt x="644242" y="1729426"/>
                </a:lnTo>
                <a:lnTo>
                  <a:pt x="689319" y="1740709"/>
                </a:lnTo>
                <a:lnTo>
                  <a:pt x="735281" y="1749650"/>
                </a:lnTo>
                <a:lnTo>
                  <a:pt x="782064" y="1756180"/>
                </a:lnTo>
                <a:lnTo>
                  <a:pt x="829600" y="1760234"/>
                </a:lnTo>
                <a:lnTo>
                  <a:pt x="877824" y="1761744"/>
                </a:lnTo>
                <a:lnTo>
                  <a:pt x="926042" y="1760234"/>
                </a:lnTo>
                <a:lnTo>
                  <a:pt x="973574" y="1756180"/>
                </a:lnTo>
                <a:lnTo>
                  <a:pt x="1020353" y="1749650"/>
                </a:lnTo>
                <a:lnTo>
                  <a:pt x="1066313" y="1740709"/>
                </a:lnTo>
                <a:lnTo>
                  <a:pt x="1111387" y="1729426"/>
                </a:lnTo>
                <a:lnTo>
                  <a:pt x="1155508" y="1715865"/>
                </a:lnTo>
                <a:lnTo>
                  <a:pt x="1198611" y="1700095"/>
                </a:lnTo>
                <a:lnTo>
                  <a:pt x="1240628" y="1682181"/>
                </a:lnTo>
                <a:lnTo>
                  <a:pt x="1281492" y="1662190"/>
                </a:lnTo>
                <a:lnTo>
                  <a:pt x="1321138" y="1640190"/>
                </a:lnTo>
                <a:lnTo>
                  <a:pt x="1359499" y="1616247"/>
                </a:lnTo>
                <a:lnTo>
                  <a:pt x="1396508" y="1590428"/>
                </a:lnTo>
                <a:lnTo>
                  <a:pt x="1432098" y="1562798"/>
                </a:lnTo>
                <a:lnTo>
                  <a:pt x="1466204" y="1533426"/>
                </a:lnTo>
                <a:lnTo>
                  <a:pt x="1498758" y="1502378"/>
                </a:lnTo>
                <a:lnTo>
                  <a:pt x="1529695" y="1469720"/>
                </a:lnTo>
                <a:lnTo>
                  <a:pt x="1558946" y="1435519"/>
                </a:lnTo>
                <a:lnTo>
                  <a:pt x="1586447" y="1399842"/>
                </a:lnTo>
                <a:lnTo>
                  <a:pt x="1612130" y="1362756"/>
                </a:lnTo>
                <a:lnTo>
                  <a:pt x="1635929" y="1324327"/>
                </a:lnTo>
                <a:lnTo>
                  <a:pt x="1657777" y="1284623"/>
                </a:lnTo>
                <a:lnTo>
                  <a:pt x="1677608" y="1243709"/>
                </a:lnTo>
                <a:lnTo>
                  <a:pt x="1695355" y="1201652"/>
                </a:lnTo>
                <a:lnTo>
                  <a:pt x="1710952" y="1158520"/>
                </a:lnTo>
                <a:lnTo>
                  <a:pt x="1724331" y="1114379"/>
                </a:lnTo>
                <a:lnTo>
                  <a:pt x="1735428" y="1069295"/>
                </a:lnTo>
                <a:lnTo>
                  <a:pt x="1744174" y="1023336"/>
                </a:lnTo>
                <a:lnTo>
                  <a:pt x="1750504" y="976568"/>
                </a:lnTo>
                <a:lnTo>
                  <a:pt x="1754350" y="929057"/>
                </a:lnTo>
                <a:lnTo>
                  <a:pt x="1755648" y="880872"/>
                </a:lnTo>
                <a:lnTo>
                  <a:pt x="1754350" y="832686"/>
                </a:lnTo>
                <a:lnTo>
                  <a:pt x="1750504" y="785175"/>
                </a:lnTo>
                <a:lnTo>
                  <a:pt x="1744174" y="738407"/>
                </a:lnTo>
                <a:lnTo>
                  <a:pt x="1735428" y="692448"/>
                </a:lnTo>
                <a:lnTo>
                  <a:pt x="1724331" y="647364"/>
                </a:lnTo>
                <a:lnTo>
                  <a:pt x="1710952" y="603223"/>
                </a:lnTo>
                <a:lnTo>
                  <a:pt x="1695355" y="560091"/>
                </a:lnTo>
                <a:lnTo>
                  <a:pt x="1677608" y="518034"/>
                </a:lnTo>
                <a:lnTo>
                  <a:pt x="1657777" y="477120"/>
                </a:lnTo>
                <a:lnTo>
                  <a:pt x="1635929" y="437416"/>
                </a:lnTo>
                <a:lnTo>
                  <a:pt x="1612130" y="398987"/>
                </a:lnTo>
                <a:lnTo>
                  <a:pt x="1586447" y="361901"/>
                </a:lnTo>
                <a:lnTo>
                  <a:pt x="1558946" y="326224"/>
                </a:lnTo>
                <a:lnTo>
                  <a:pt x="1529695" y="292023"/>
                </a:lnTo>
                <a:lnTo>
                  <a:pt x="1498758" y="259365"/>
                </a:lnTo>
                <a:lnTo>
                  <a:pt x="1466204" y="228317"/>
                </a:lnTo>
                <a:lnTo>
                  <a:pt x="1432098" y="198945"/>
                </a:lnTo>
                <a:lnTo>
                  <a:pt x="1396508" y="171315"/>
                </a:lnTo>
                <a:lnTo>
                  <a:pt x="1359499" y="145496"/>
                </a:lnTo>
                <a:lnTo>
                  <a:pt x="1321138" y="121553"/>
                </a:lnTo>
                <a:lnTo>
                  <a:pt x="1281492" y="99553"/>
                </a:lnTo>
                <a:lnTo>
                  <a:pt x="1240628" y="79562"/>
                </a:lnTo>
                <a:lnTo>
                  <a:pt x="1198611" y="61648"/>
                </a:lnTo>
                <a:lnTo>
                  <a:pt x="1155508" y="45878"/>
                </a:lnTo>
                <a:lnTo>
                  <a:pt x="1111387" y="32317"/>
                </a:lnTo>
                <a:lnTo>
                  <a:pt x="1066313" y="21034"/>
                </a:lnTo>
                <a:lnTo>
                  <a:pt x="1020353" y="12093"/>
                </a:lnTo>
                <a:lnTo>
                  <a:pt x="973574" y="5563"/>
                </a:lnTo>
                <a:lnTo>
                  <a:pt x="926042" y="1509"/>
                </a:lnTo>
                <a:lnTo>
                  <a:pt x="877824" y="0"/>
                </a:lnTo>
                <a:close/>
              </a:path>
            </a:pathLst>
          </a:custGeom>
          <a:solidFill>
            <a:srgbClr val="1252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39366" y="3958209"/>
            <a:ext cx="28003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spc="-50"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endParaRPr sz="40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95081" y="3611879"/>
            <a:ext cx="4118610" cy="2655570"/>
            <a:chOff x="1795081" y="3611879"/>
            <a:chExt cx="4118610" cy="2655570"/>
          </a:xfrm>
        </p:grpSpPr>
        <p:sp>
          <p:nvSpPr>
            <p:cNvPr id="5" name="object 5"/>
            <p:cNvSpPr/>
            <p:nvPr/>
          </p:nvSpPr>
          <p:spPr>
            <a:xfrm>
              <a:off x="1837944" y="5330951"/>
              <a:ext cx="0" cy="893444"/>
            </a:xfrm>
            <a:custGeom>
              <a:avLst/>
              <a:gdLst/>
              <a:ahLst/>
              <a:cxnLst/>
              <a:rect l="l" t="t" r="r" b="b"/>
              <a:pathLst>
                <a:path h="893445">
                  <a:moveTo>
                    <a:pt x="0" y="893063"/>
                  </a:moveTo>
                  <a:lnTo>
                    <a:pt x="0" y="0"/>
                  </a:lnTo>
                </a:path>
              </a:pathLst>
            </a:custGeom>
            <a:ln w="85344">
              <a:solidFill>
                <a:srgbClr val="1252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160520" y="3611879"/>
              <a:ext cx="1752600" cy="1762125"/>
            </a:xfrm>
            <a:custGeom>
              <a:avLst/>
              <a:gdLst/>
              <a:ahLst/>
              <a:cxnLst/>
              <a:rect l="l" t="t" r="r" b="b"/>
              <a:pathLst>
                <a:path w="1752600" h="1762125">
                  <a:moveTo>
                    <a:pt x="876300" y="0"/>
                  </a:moveTo>
                  <a:lnTo>
                    <a:pt x="828157" y="1509"/>
                  </a:lnTo>
                  <a:lnTo>
                    <a:pt x="780701" y="5563"/>
                  </a:lnTo>
                  <a:lnTo>
                    <a:pt x="733998" y="12093"/>
                  </a:lnTo>
                  <a:lnTo>
                    <a:pt x="688113" y="21034"/>
                  </a:lnTo>
                  <a:lnTo>
                    <a:pt x="643113" y="32317"/>
                  </a:lnTo>
                  <a:lnTo>
                    <a:pt x="599066" y="45878"/>
                  </a:lnTo>
                  <a:lnTo>
                    <a:pt x="556036" y="61648"/>
                  </a:lnTo>
                  <a:lnTo>
                    <a:pt x="514091" y="79562"/>
                  </a:lnTo>
                  <a:lnTo>
                    <a:pt x="473296" y="99553"/>
                  </a:lnTo>
                  <a:lnTo>
                    <a:pt x="433719" y="121553"/>
                  </a:lnTo>
                  <a:lnTo>
                    <a:pt x="395425" y="145496"/>
                  </a:lnTo>
                  <a:lnTo>
                    <a:pt x="358481" y="171315"/>
                  </a:lnTo>
                  <a:lnTo>
                    <a:pt x="322953" y="198945"/>
                  </a:lnTo>
                  <a:lnTo>
                    <a:pt x="288908" y="228317"/>
                  </a:lnTo>
                  <a:lnTo>
                    <a:pt x="256412" y="259365"/>
                  </a:lnTo>
                  <a:lnTo>
                    <a:pt x="225532" y="292023"/>
                  </a:lnTo>
                  <a:lnTo>
                    <a:pt x="196333" y="326224"/>
                  </a:lnTo>
                  <a:lnTo>
                    <a:pt x="168883" y="361901"/>
                  </a:lnTo>
                  <a:lnTo>
                    <a:pt x="143247" y="398987"/>
                  </a:lnTo>
                  <a:lnTo>
                    <a:pt x="119492" y="437416"/>
                  </a:lnTo>
                  <a:lnTo>
                    <a:pt x="97685" y="477120"/>
                  </a:lnTo>
                  <a:lnTo>
                    <a:pt x="77891" y="518034"/>
                  </a:lnTo>
                  <a:lnTo>
                    <a:pt x="60177" y="560091"/>
                  </a:lnTo>
                  <a:lnTo>
                    <a:pt x="44610" y="603223"/>
                  </a:lnTo>
                  <a:lnTo>
                    <a:pt x="31256" y="647364"/>
                  </a:lnTo>
                  <a:lnTo>
                    <a:pt x="20180" y="692448"/>
                  </a:lnTo>
                  <a:lnTo>
                    <a:pt x="11451" y="738407"/>
                  </a:lnTo>
                  <a:lnTo>
                    <a:pt x="5133" y="785175"/>
                  </a:lnTo>
                  <a:lnTo>
                    <a:pt x="1294" y="832686"/>
                  </a:lnTo>
                  <a:lnTo>
                    <a:pt x="0" y="880872"/>
                  </a:lnTo>
                  <a:lnTo>
                    <a:pt x="1294" y="929057"/>
                  </a:lnTo>
                  <a:lnTo>
                    <a:pt x="5133" y="976568"/>
                  </a:lnTo>
                  <a:lnTo>
                    <a:pt x="11451" y="1023336"/>
                  </a:lnTo>
                  <a:lnTo>
                    <a:pt x="20180" y="1069295"/>
                  </a:lnTo>
                  <a:lnTo>
                    <a:pt x="31256" y="1114379"/>
                  </a:lnTo>
                  <a:lnTo>
                    <a:pt x="44610" y="1158520"/>
                  </a:lnTo>
                  <a:lnTo>
                    <a:pt x="60177" y="1201652"/>
                  </a:lnTo>
                  <a:lnTo>
                    <a:pt x="77891" y="1243709"/>
                  </a:lnTo>
                  <a:lnTo>
                    <a:pt x="97685" y="1284623"/>
                  </a:lnTo>
                  <a:lnTo>
                    <a:pt x="119492" y="1324327"/>
                  </a:lnTo>
                  <a:lnTo>
                    <a:pt x="143247" y="1362756"/>
                  </a:lnTo>
                  <a:lnTo>
                    <a:pt x="168883" y="1399842"/>
                  </a:lnTo>
                  <a:lnTo>
                    <a:pt x="196333" y="1435519"/>
                  </a:lnTo>
                  <a:lnTo>
                    <a:pt x="225532" y="1469720"/>
                  </a:lnTo>
                  <a:lnTo>
                    <a:pt x="256412" y="1502378"/>
                  </a:lnTo>
                  <a:lnTo>
                    <a:pt x="288908" y="1533426"/>
                  </a:lnTo>
                  <a:lnTo>
                    <a:pt x="322953" y="1562798"/>
                  </a:lnTo>
                  <a:lnTo>
                    <a:pt x="358481" y="1590428"/>
                  </a:lnTo>
                  <a:lnTo>
                    <a:pt x="395425" y="1616247"/>
                  </a:lnTo>
                  <a:lnTo>
                    <a:pt x="433719" y="1640190"/>
                  </a:lnTo>
                  <a:lnTo>
                    <a:pt x="473296" y="1662190"/>
                  </a:lnTo>
                  <a:lnTo>
                    <a:pt x="514091" y="1682181"/>
                  </a:lnTo>
                  <a:lnTo>
                    <a:pt x="556036" y="1700095"/>
                  </a:lnTo>
                  <a:lnTo>
                    <a:pt x="599066" y="1715865"/>
                  </a:lnTo>
                  <a:lnTo>
                    <a:pt x="643113" y="1729426"/>
                  </a:lnTo>
                  <a:lnTo>
                    <a:pt x="688113" y="1740709"/>
                  </a:lnTo>
                  <a:lnTo>
                    <a:pt x="733998" y="1749650"/>
                  </a:lnTo>
                  <a:lnTo>
                    <a:pt x="780701" y="1756180"/>
                  </a:lnTo>
                  <a:lnTo>
                    <a:pt x="828157" y="1760234"/>
                  </a:lnTo>
                  <a:lnTo>
                    <a:pt x="876300" y="1761744"/>
                  </a:lnTo>
                  <a:lnTo>
                    <a:pt x="924442" y="1760234"/>
                  </a:lnTo>
                  <a:lnTo>
                    <a:pt x="971898" y="1756180"/>
                  </a:lnTo>
                  <a:lnTo>
                    <a:pt x="1018601" y="1749650"/>
                  </a:lnTo>
                  <a:lnTo>
                    <a:pt x="1064486" y="1740709"/>
                  </a:lnTo>
                  <a:lnTo>
                    <a:pt x="1109486" y="1729426"/>
                  </a:lnTo>
                  <a:lnTo>
                    <a:pt x="1153533" y="1715865"/>
                  </a:lnTo>
                  <a:lnTo>
                    <a:pt x="1196563" y="1700095"/>
                  </a:lnTo>
                  <a:lnTo>
                    <a:pt x="1238508" y="1682181"/>
                  </a:lnTo>
                  <a:lnTo>
                    <a:pt x="1279303" y="1662190"/>
                  </a:lnTo>
                  <a:lnTo>
                    <a:pt x="1318880" y="1640190"/>
                  </a:lnTo>
                  <a:lnTo>
                    <a:pt x="1357174" y="1616247"/>
                  </a:lnTo>
                  <a:lnTo>
                    <a:pt x="1394118" y="1590428"/>
                  </a:lnTo>
                  <a:lnTo>
                    <a:pt x="1429646" y="1562798"/>
                  </a:lnTo>
                  <a:lnTo>
                    <a:pt x="1463691" y="1533426"/>
                  </a:lnTo>
                  <a:lnTo>
                    <a:pt x="1496187" y="1502378"/>
                  </a:lnTo>
                  <a:lnTo>
                    <a:pt x="1527067" y="1469720"/>
                  </a:lnTo>
                  <a:lnTo>
                    <a:pt x="1556266" y="1435519"/>
                  </a:lnTo>
                  <a:lnTo>
                    <a:pt x="1583716" y="1399842"/>
                  </a:lnTo>
                  <a:lnTo>
                    <a:pt x="1609352" y="1362756"/>
                  </a:lnTo>
                  <a:lnTo>
                    <a:pt x="1633107" y="1324327"/>
                  </a:lnTo>
                  <a:lnTo>
                    <a:pt x="1654914" y="1284623"/>
                  </a:lnTo>
                  <a:lnTo>
                    <a:pt x="1674708" y="1243709"/>
                  </a:lnTo>
                  <a:lnTo>
                    <a:pt x="1692422" y="1201652"/>
                  </a:lnTo>
                  <a:lnTo>
                    <a:pt x="1707989" y="1158520"/>
                  </a:lnTo>
                  <a:lnTo>
                    <a:pt x="1721343" y="1114379"/>
                  </a:lnTo>
                  <a:lnTo>
                    <a:pt x="1732419" y="1069295"/>
                  </a:lnTo>
                  <a:lnTo>
                    <a:pt x="1741148" y="1023336"/>
                  </a:lnTo>
                  <a:lnTo>
                    <a:pt x="1747466" y="976568"/>
                  </a:lnTo>
                  <a:lnTo>
                    <a:pt x="1751305" y="929057"/>
                  </a:lnTo>
                  <a:lnTo>
                    <a:pt x="1752600" y="880872"/>
                  </a:lnTo>
                  <a:lnTo>
                    <a:pt x="1751305" y="832686"/>
                  </a:lnTo>
                  <a:lnTo>
                    <a:pt x="1747466" y="785175"/>
                  </a:lnTo>
                  <a:lnTo>
                    <a:pt x="1741148" y="738407"/>
                  </a:lnTo>
                  <a:lnTo>
                    <a:pt x="1732419" y="692448"/>
                  </a:lnTo>
                  <a:lnTo>
                    <a:pt x="1721343" y="647364"/>
                  </a:lnTo>
                  <a:lnTo>
                    <a:pt x="1707989" y="603223"/>
                  </a:lnTo>
                  <a:lnTo>
                    <a:pt x="1692422" y="560091"/>
                  </a:lnTo>
                  <a:lnTo>
                    <a:pt x="1674708" y="518034"/>
                  </a:lnTo>
                  <a:lnTo>
                    <a:pt x="1654914" y="477120"/>
                  </a:lnTo>
                  <a:lnTo>
                    <a:pt x="1633107" y="437416"/>
                  </a:lnTo>
                  <a:lnTo>
                    <a:pt x="1609352" y="398987"/>
                  </a:lnTo>
                  <a:lnTo>
                    <a:pt x="1583716" y="361901"/>
                  </a:lnTo>
                  <a:lnTo>
                    <a:pt x="1556266" y="326224"/>
                  </a:lnTo>
                  <a:lnTo>
                    <a:pt x="1527067" y="292023"/>
                  </a:lnTo>
                  <a:lnTo>
                    <a:pt x="1496187" y="259365"/>
                  </a:lnTo>
                  <a:lnTo>
                    <a:pt x="1463691" y="228317"/>
                  </a:lnTo>
                  <a:lnTo>
                    <a:pt x="1429646" y="198945"/>
                  </a:lnTo>
                  <a:lnTo>
                    <a:pt x="1394118" y="171315"/>
                  </a:lnTo>
                  <a:lnTo>
                    <a:pt x="1357174" y="145496"/>
                  </a:lnTo>
                  <a:lnTo>
                    <a:pt x="1318880" y="121553"/>
                  </a:lnTo>
                  <a:lnTo>
                    <a:pt x="1279303" y="99553"/>
                  </a:lnTo>
                  <a:lnTo>
                    <a:pt x="1238508" y="79562"/>
                  </a:lnTo>
                  <a:lnTo>
                    <a:pt x="1196563" y="61648"/>
                  </a:lnTo>
                  <a:lnTo>
                    <a:pt x="1153533" y="45878"/>
                  </a:lnTo>
                  <a:lnTo>
                    <a:pt x="1109486" y="32317"/>
                  </a:lnTo>
                  <a:lnTo>
                    <a:pt x="1064486" y="21034"/>
                  </a:lnTo>
                  <a:lnTo>
                    <a:pt x="1018601" y="12093"/>
                  </a:lnTo>
                  <a:lnTo>
                    <a:pt x="971898" y="5563"/>
                  </a:lnTo>
                  <a:lnTo>
                    <a:pt x="924442" y="1509"/>
                  </a:lnTo>
                  <a:lnTo>
                    <a:pt x="876300" y="0"/>
                  </a:lnTo>
                  <a:close/>
                </a:path>
              </a:pathLst>
            </a:custGeom>
            <a:solidFill>
              <a:srgbClr val="2C8B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897373" y="3958209"/>
            <a:ext cx="28003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spc="-50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369040" y="3611879"/>
            <a:ext cx="1752600" cy="1762125"/>
          </a:xfrm>
          <a:custGeom>
            <a:avLst/>
            <a:gdLst/>
            <a:ahLst/>
            <a:cxnLst/>
            <a:rect l="l" t="t" r="r" b="b"/>
            <a:pathLst>
              <a:path w="1752600" h="1762125">
                <a:moveTo>
                  <a:pt x="876300" y="0"/>
                </a:moveTo>
                <a:lnTo>
                  <a:pt x="828157" y="1509"/>
                </a:lnTo>
                <a:lnTo>
                  <a:pt x="780701" y="5563"/>
                </a:lnTo>
                <a:lnTo>
                  <a:pt x="733998" y="12093"/>
                </a:lnTo>
                <a:lnTo>
                  <a:pt x="688113" y="21034"/>
                </a:lnTo>
                <a:lnTo>
                  <a:pt x="643113" y="32317"/>
                </a:lnTo>
                <a:lnTo>
                  <a:pt x="599066" y="45878"/>
                </a:lnTo>
                <a:lnTo>
                  <a:pt x="556036" y="61648"/>
                </a:lnTo>
                <a:lnTo>
                  <a:pt x="514091" y="79562"/>
                </a:lnTo>
                <a:lnTo>
                  <a:pt x="473296" y="99553"/>
                </a:lnTo>
                <a:lnTo>
                  <a:pt x="433719" y="121553"/>
                </a:lnTo>
                <a:lnTo>
                  <a:pt x="395425" y="145496"/>
                </a:lnTo>
                <a:lnTo>
                  <a:pt x="358481" y="171315"/>
                </a:lnTo>
                <a:lnTo>
                  <a:pt x="322953" y="198945"/>
                </a:lnTo>
                <a:lnTo>
                  <a:pt x="288908" y="228317"/>
                </a:lnTo>
                <a:lnTo>
                  <a:pt x="256413" y="259365"/>
                </a:lnTo>
                <a:lnTo>
                  <a:pt x="225532" y="292023"/>
                </a:lnTo>
                <a:lnTo>
                  <a:pt x="196333" y="326224"/>
                </a:lnTo>
                <a:lnTo>
                  <a:pt x="168883" y="361901"/>
                </a:lnTo>
                <a:lnTo>
                  <a:pt x="143247" y="398987"/>
                </a:lnTo>
                <a:lnTo>
                  <a:pt x="119492" y="437416"/>
                </a:lnTo>
                <a:lnTo>
                  <a:pt x="97685" y="477120"/>
                </a:lnTo>
                <a:lnTo>
                  <a:pt x="77891" y="518034"/>
                </a:lnTo>
                <a:lnTo>
                  <a:pt x="60177" y="560091"/>
                </a:lnTo>
                <a:lnTo>
                  <a:pt x="44610" y="603223"/>
                </a:lnTo>
                <a:lnTo>
                  <a:pt x="31256" y="647364"/>
                </a:lnTo>
                <a:lnTo>
                  <a:pt x="20180" y="692448"/>
                </a:lnTo>
                <a:lnTo>
                  <a:pt x="11451" y="738407"/>
                </a:lnTo>
                <a:lnTo>
                  <a:pt x="5133" y="785175"/>
                </a:lnTo>
                <a:lnTo>
                  <a:pt x="1294" y="832686"/>
                </a:lnTo>
                <a:lnTo>
                  <a:pt x="0" y="880872"/>
                </a:lnTo>
                <a:lnTo>
                  <a:pt x="1294" y="929057"/>
                </a:lnTo>
                <a:lnTo>
                  <a:pt x="5133" y="976568"/>
                </a:lnTo>
                <a:lnTo>
                  <a:pt x="11451" y="1023336"/>
                </a:lnTo>
                <a:lnTo>
                  <a:pt x="20180" y="1069295"/>
                </a:lnTo>
                <a:lnTo>
                  <a:pt x="31256" y="1114379"/>
                </a:lnTo>
                <a:lnTo>
                  <a:pt x="44610" y="1158520"/>
                </a:lnTo>
                <a:lnTo>
                  <a:pt x="60177" y="1201652"/>
                </a:lnTo>
                <a:lnTo>
                  <a:pt x="77891" y="1243709"/>
                </a:lnTo>
                <a:lnTo>
                  <a:pt x="97685" y="1284623"/>
                </a:lnTo>
                <a:lnTo>
                  <a:pt x="119492" y="1324327"/>
                </a:lnTo>
                <a:lnTo>
                  <a:pt x="143247" y="1362756"/>
                </a:lnTo>
                <a:lnTo>
                  <a:pt x="168883" y="1399842"/>
                </a:lnTo>
                <a:lnTo>
                  <a:pt x="196333" y="1435519"/>
                </a:lnTo>
                <a:lnTo>
                  <a:pt x="225532" y="1469720"/>
                </a:lnTo>
                <a:lnTo>
                  <a:pt x="256412" y="1502378"/>
                </a:lnTo>
                <a:lnTo>
                  <a:pt x="288908" y="1533426"/>
                </a:lnTo>
                <a:lnTo>
                  <a:pt x="322953" y="1562798"/>
                </a:lnTo>
                <a:lnTo>
                  <a:pt x="358481" y="1590428"/>
                </a:lnTo>
                <a:lnTo>
                  <a:pt x="395425" y="1616247"/>
                </a:lnTo>
                <a:lnTo>
                  <a:pt x="433719" y="1640190"/>
                </a:lnTo>
                <a:lnTo>
                  <a:pt x="473296" y="1662190"/>
                </a:lnTo>
                <a:lnTo>
                  <a:pt x="514091" y="1682181"/>
                </a:lnTo>
                <a:lnTo>
                  <a:pt x="556036" y="1700095"/>
                </a:lnTo>
                <a:lnTo>
                  <a:pt x="599066" y="1715865"/>
                </a:lnTo>
                <a:lnTo>
                  <a:pt x="643113" y="1729426"/>
                </a:lnTo>
                <a:lnTo>
                  <a:pt x="688113" y="1740709"/>
                </a:lnTo>
                <a:lnTo>
                  <a:pt x="733998" y="1749650"/>
                </a:lnTo>
                <a:lnTo>
                  <a:pt x="780701" y="1756180"/>
                </a:lnTo>
                <a:lnTo>
                  <a:pt x="828157" y="1760234"/>
                </a:lnTo>
                <a:lnTo>
                  <a:pt x="876300" y="1761744"/>
                </a:lnTo>
                <a:lnTo>
                  <a:pt x="924442" y="1760234"/>
                </a:lnTo>
                <a:lnTo>
                  <a:pt x="971898" y="1756180"/>
                </a:lnTo>
                <a:lnTo>
                  <a:pt x="1018601" y="1749650"/>
                </a:lnTo>
                <a:lnTo>
                  <a:pt x="1064486" y="1740709"/>
                </a:lnTo>
                <a:lnTo>
                  <a:pt x="1109486" y="1729426"/>
                </a:lnTo>
                <a:lnTo>
                  <a:pt x="1153533" y="1715865"/>
                </a:lnTo>
                <a:lnTo>
                  <a:pt x="1196563" y="1700095"/>
                </a:lnTo>
                <a:lnTo>
                  <a:pt x="1238508" y="1682181"/>
                </a:lnTo>
                <a:lnTo>
                  <a:pt x="1279303" y="1662190"/>
                </a:lnTo>
                <a:lnTo>
                  <a:pt x="1318880" y="1640190"/>
                </a:lnTo>
                <a:lnTo>
                  <a:pt x="1357174" y="1616247"/>
                </a:lnTo>
                <a:lnTo>
                  <a:pt x="1394118" y="1590428"/>
                </a:lnTo>
                <a:lnTo>
                  <a:pt x="1429646" y="1562798"/>
                </a:lnTo>
                <a:lnTo>
                  <a:pt x="1463691" y="1533426"/>
                </a:lnTo>
                <a:lnTo>
                  <a:pt x="1496187" y="1502378"/>
                </a:lnTo>
                <a:lnTo>
                  <a:pt x="1527067" y="1469720"/>
                </a:lnTo>
                <a:lnTo>
                  <a:pt x="1556266" y="1435519"/>
                </a:lnTo>
                <a:lnTo>
                  <a:pt x="1583716" y="1399842"/>
                </a:lnTo>
                <a:lnTo>
                  <a:pt x="1609352" y="1362756"/>
                </a:lnTo>
                <a:lnTo>
                  <a:pt x="1633107" y="1324327"/>
                </a:lnTo>
                <a:lnTo>
                  <a:pt x="1654914" y="1284623"/>
                </a:lnTo>
                <a:lnTo>
                  <a:pt x="1674708" y="1243709"/>
                </a:lnTo>
                <a:lnTo>
                  <a:pt x="1692422" y="1201652"/>
                </a:lnTo>
                <a:lnTo>
                  <a:pt x="1707989" y="1158520"/>
                </a:lnTo>
                <a:lnTo>
                  <a:pt x="1721343" y="1114379"/>
                </a:lnTo>
                <a:lnTo>
                  <a:pt x="1732419" y="1069295"/>
                </a:lnTo>
                <a:lnTo>
                  <a:pt x="1741148" y="1023336"/>
                </a:lnTo>
                <a:lnTo>
                  <a:pt x="1747466" y="976568"/>
                </a:lnTo>
                <a:lnTo>
                  <a:pt x="1751305" y="929057"/>
                </a:lnTo>
                <a:lnTo>
                  <a:pt x="1752600" y="880872"/>
                </a:lnTo>
                <a:lnTo>
                  <a:pt x="1751305" y="832686"/>
                </a:lnTo>
                <a:lnTo>
                  <a:pt x="1747466" y="785175"/>
                </a:lnTo>
                <a:lnTo>
                  <a:pt x="1741148" y="738407"/>
                </a:lnTo>
                <a:lnTo>
                  <a:pt x="1732419" y="692448"/>
                </a:lnTo>
                <a:lnTo>
                  <a:pt x="1721343" y="647364"/>
                </a:lnTo>
                <a:lnTo>
                  <a:pt x="1707989" y="603223"/>
                </a:lnTo>
                <a:lnTo>
                  <a:pt x="1692422" y="560091"/>
                </a:lnTo>
                <a:lnTo>
                  <a:pt x="1674708" y="518034"/>
                </a:lnTo>
                <a:lnTo>
                  <a:pt x="1654914" y="477120"/>
                </a:lnTo>
                <a:lnTo>
                  <a:pt x="1633107" y="437416"/>
                </a:lnTo>
                <a:lnTo>
                  <a:pt x="1609352" y="398987"/>
                </a:lnTo>
                <a:lnTo>
                  <a:pt x="1583716" y="361901"/>
                </a:lnTo>
                <a:lnTo>
                  <a:pt x="1556266" y="326224"/>
                </a:lnTo>
                <a:lnTo>
                  <a:pt x="1527067" y="292023"/>
                </a:lnTo>
                <a:lnTo>
                  <a:pt x="1496187" y="259365"/>
                </a:lnTo>
                <a:lnTo>
                  <a:pt x="1463691" y="228317"/>
                </a:lnTo>
                <a:lnTo>
                  <a:pt x="1429646" y="198945"/>
                </a:lnTo>
                <a:lnTo>
                  <a:pt x="1394118" y="171315"/>
                </a:lnTo>
                <a:lnTo>
                  <a:pt x="1357174" y="145496"/>
                </a:lnTo>
                <a:lnTo>
                  <a:pt x="1318880" y="121553"/>
                </a:lnTo>
                <a:lnTo>
                  <a:pt x="1279303" y="99553"/>
                </a:lnTo>
                <a:lnTo>
                  <a:pt x="1238508" y="79562"/>
                </a:lnTo>
                <a:lnTo>
                  <a:pt x="1196563" y="61648"/>
                </a:lnTo>
                <a:lnTo>
                  <a:pt x="1153533" y="45878"/>
                </a:lnTo>
                <a:lnTo>
                  <a:pt x="1109486" y="32317"/>
                </a:lnTo>
                <a:lnTo>
                  <a:pt x="1064486" y="21034"/>
                </a:lnTo>
                <a:lnTo>
                  <a:pt x="1018601" y="12093"/>
                </a:lnTo>
                <a:lnTo>
                  <a:pt x="971898" y="5563"/>
                </a:lnTo>
                <a:lnTo>
                  <a:pt x="924442" y="1509"/>
                </a:lnTo>
                <a:lnTo>
                  <a:pt x="876300" y="0"/>
                </a:lnTo>
                <a:close/>
              </a:path>
            </a:pathLst>
          </a:custGeom>
          <a:solidFill>
            <a:srgbClr val="3BBC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2103989" y="3938396"/>
            <a:ext cx="286385" cy="650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spc="-50" dirty="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endParaRPr sz="41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4971776" y="3611879"/>
            <a:ext cx="1755775" cy="1762125"/>
          </a:xfrm>
          <a:custGeom>
            <a:avLst/>
            <a:gdLst/>
            <a:ahLst/>
            <a:cxnLst/>
            <a:rect l="l" t="t" r="r" b="b"/>
            <a:pathLst>
              <a:path w="1755775" h="1762125">
                <a:moveTo>
                  <a:pt x="877823" y="0"/>
                </a:moveTo>
                <a:lnTo>
                  <a:pt x="829605" y="1509"/>
                </a:lnTo>
                <a:lnTo>
                  <a:pt x="782073" y="5563"/>
                </a:lnTo>
                <a:lnTo>
                  <a:pt x="735294" y="12093"/>
                </a:lnTo>
                <a:lnTo>
                  <a:pt x="689334" y="21034"/>
                </a:lnTo>
                <a:lnTo>
                  <a:pt x="644260" y="32317"/>
                </a:lnTo>
                <a:lnTo>
                  <a:pt x="600139" y="45878"/>
                </a:lnTo>
                <a:lnTo>
                  <a:pt x="557036" y="61648"/>
                </a:lnTo>
                <a:lnTo>
                  <a:pt x="515019" y="79562"/>
                </a:lnTo>
                <a:lnTo>
                  <a:pt x="474155" y="99553"/>
                </a:lnTo>
                <a:lnTo>
                  <a:pt x="434509" y="121553"/>
                </a:lnTo>
                <a:lnTo>
                  <a:pt x="396148" y="145496"/>
                </a:lnTo>
                <a:lnTo>
                  <a:pt x="359139" y="171315"/>
                </a:lnTo>
                <a:lnTo>
                  <a:pt x="323549" y="198945"/>
                </a:lnTo>
                <a:lnTo>
                  <a:pt x="289443" y="228317"/>
                </a:lnTo>
                <a:lnTo>
                  <a:pt x="256889" y="259365"/>
                </a:lnTo>
                <a:lnTo>
                  <a:pt x="225952" y="292023"/>
                </a:lnTo>
                <a:lnTo>
                  <a:pt x="196701" y="326224"/>
                </a:lnTo>
                <a:lnTo>
                  <a:pt x="169200" y="361901"/>
                </a:lnTo>
                <a:lnTo>
                  <a:pt x="143517" y="398987"/>
                </a:lnTo>
                <a:lnTo>
                  <a:pt x="119718" y="437416"/>
                </a:lnTo>
                <a:lnTo>
                  <a:pt x="97870" y="477120"/>
                </a:lnTo>
                <a:lnTo>
                  <a:pt x="78039" y="518034"/>
                </a:lnTo>
                <a:lnTo>
                  <a:pt x="60292" y="560091"/>
                </a:lnTo>
                <a:lnTo>
                  <a:pt x="44695" y="603223"/>
                </a:lnTo>
                <a:lnTo>
                  <a:pt x="31316" y="647364"/>
                </a:lnTo>
                <a:lnTo>
                  <a:pt x="20219" y="692448"/>
                </a:lnTo>
                <a:lnTo>
                  <a:pt x="11473" y="738407"/>
                </a:lnTo>
                <a:lnTo>
                  <a:pt x="5143" y="785175"/>
                </a:lnTo>
                <a:lnTo>
                  <a:pt x="1297" y="832686"/>
                </a:lnTo>
                <a:lnTo>
                  <a:pt x="0" y="880872"/>
                </a:lnTo>
                <a:lnTo>
                  <a:pt x="1297" y="929057"/>
                </a:lnTo>
                <a:lnTo>
                  <a:pt x="5143" y="976568"/>
                </a:lnTo>
                <a:lnTo>
                  <a:pt x="11473" y="1023336"/>
                </a:lnTo>
                <a:lnTo>
                  <a:pt x="20219" y="1069295"/>
                </a:lnTo>
                <a:lnTo>
                  <a:pt x="31316" y="1114379"/>
                </a:lnTo>
                <a:lnTo>
                  <a:pt x="44695" y="1158520"/>
                </a:lnTo>
                <a:lnTo>
                  <a:pt x="60292" y="1201652"/>
                </a:lnTo>
                <a:lnTo>
                  <a:pt x="78039" y="1243709"/>
                </a:lnTo>
                <a:lnTo>
                  <a:pt x="97870" y="1284623"/>
                </a:lnTo>
                <a:lnTo>
                  <a:pt x="119718" y="1324327"/>
                </a:lnTo>
                <a:lnTo>
                  <a:pt x="143517" y="1362756"/>
                </a:lnTo>
                <a:lnTo>
                  <a:pt x="169200" y="1399842"/>
                </a:lnTo>
                <a:lnTo>
                  <a:pt x="196701" y="1435519"/>
                </a:lnTo>
                <a:lnTo>
                  <a:pt x="225952" y="1469720"/>
                </a:lnTo>
                <a:lnTo>
                  <a:pt x="256889" y="1502378"/>
                </a:lnTo>
                <a:lnTo>
                  <a:pt x="289443" y="1533426"/>
                </a:lnTo>
                <a:lnTo>
                  <a:pt x="323549" y="1562798"/>
                </a:lnTo>
                <a:lnTo>
                  <a:pt x="359139" y="1590428"/>
                </a:lnTo>
                <a:lnTo>
                  <a:pt x="396148" y="1616247"/>
                </a:lnTo>
                <a:lnTo>
                  <a:pt x="434509" y="1640190"/>
                </a:lnTo>
                <a:lnTo>
                  <a:pt x="474155" y="1662190"/>
                </a:lnTo>
                <a:lnTo>
                  <a:pt x="515019" y="1682181"/>
                </a:lnTo>
                <a:lnTo>
                  <a:pt x="557036" y="1700095"/>
                </a:lnTo>
                <a:lnTo>
                  <a:pt x="600139" y="1715865"/>
                </a:lnTo>
                <a:lnTo>
                  <a:pt x="644260" y="1729426"/>
                </a:lnTo>
                <a:lnTo>
                  <a:pt x="689334" y="1740709"/>
                </a:lnTo>
                <a:lnTo>
                  <a:pt x="735294" y="1749650"/>
                </a:lnTo>
                <a:lnTo>
                  <a:pt x="782073" y="1756180"/>
                </a:lnTo>
                <a:lnTo>
                  <a:pt x="829605" y="1760234"/>
                </a:lnTo>
                <a:lnTo>
                  <a:pt x="877823" y="1761744"/>
                </a:lnTo>
                <a:lnTo>
                  <a:pt x="926042" y="1760234"/>
                </a:lnTo>
                <a:lnTo>
                  <a:pt x="973574" y="1756180"/>
                </a:lnTo>
                <a:lnTo>
                  <a:pt x="1020353" y="1749650"/>
                </a:lnTo>
                <a:lnTo>
                  <a:pt x="1066313" y="1740709"/>
                </a:lnTo>
                <a:lnTo>
                  <a:pt x="1111387" y="1729426"/>
                </a:lnTo>
                <a:lnTo>
                  <a:pt x="1155508" y="1715865"/>
                </a:lnTo>
                <a:lnTo>
                  <a:pt x="1198611" y="1700095"/>
                </a:lnTo>
                <a:lnTo>
                  <a:pt x="1240628" y="1682181"/>
                </a:lnTo>
                <a:lnTo>
                  <a:pt x="1281492" y="1662190"/>
                </a:lnTo>
                <a:lnTo>
                  <a:pt x="1321138" y="1640190"/>
                </a:lnTo>
                <a:lnTo>
                  <a:pt x="1359499" y="1616247"/>
                </a:lnTo>
                <a:lnTo>
                  <a:pt x="1396508" y="1590428"/>
                </a:lnTo>
                <a:lnTo>
                  <a:pt x="1432098" y="1562798"/>
                </a:lnTo>
                <a:lnTo>
                  <a:pt x="1466204" y="1533426"/>
                </a:lnTo>
                <a:lnTo>
                  <a:pt x="1498758" y="1502378"/>
                </a:lnTo>
                <a:lnTo>
                  <a:pt x="1529695" y="1469720"/>
                </a:lnTo>
                <a:lnTo>
                  <a:pt x="1558946" y="1435519"/>
                </a:lnTo>
                <a:lnTo>
                  <a:pt x="1586447" y="1399842"/>
                </a:lnTo>
                <a:lnTo>
                  <a:pt x="1612130" y="1362756"/>
                </a:lnTo>
                <a:lnTo>
                  <a:pt x="1635929" y="1324327"/>
                </a:lnTo>
                <a:lnTo>
                  <a:pt x="1657777" y="1284623"/>
                </a:lnTo>
                <a:lnTo>
                  <a:pt x="1677608" y="1243709"/>
                </a:lnTo>
                <a:lnTo>
                  <a:pt x="1695355" y="1201652"/>
                </a:lnTo>
                <a:lnTo>
                  <a:pt x="1710952" y="1158520"/>
                </a:lnTo>
                <a:lnTo>
                  <a:pt x="1724331" y="1114379"/>
                </a:lnTo>
                <a:lnTo>
                  <a:pt x="1735428" y="1069295"/>
                </a:lnTo>
                <a:lnTo>
                  <a:pt x="1744174" y="1023336"/>
                </a:lnTo>
                <a:lnTo>
                  <a:pt x="1750504" y="976568"/>
                </a:lnTo>
                <a:lnTo>
                  <a:pt x="1754350" y="929057"/>
                </a:lnTo>
                <a:lnTo>
                  <a:pt x="1755647" y="880872"/>
                </a:lnTo>
                <a:lnTo>
                  <a:pt x="1754350" y="832686"/>
                </a:lnTo>
                <a:lnTo>
                  <a:pt x="1750504" y="785175"/>
                </a:lnTo>
                <a:lnTo>
                  <a:pt x="1744174" y="738407"/>
                </a:lnTo>
                <a:lnTo>
                  <a:pt x="1735428" y="692448"/>
                </a:lnTo>
                <a:lnTo>
                  <a:pt x="1724331" y="647364"/>
                </a:lnTo>
                <a:lnTo>
                  <a:pt x="1710952" y="603223"/>
                </a:lnTo>
                <a:lnTo>
                  <a:pt x="1695355" y="560091"/>
                </a:lnTo>
                <a:lnTo>
                  <a:pt x="1677608" y="518034"/>
                </a:lnTo>
                <a:lnTo>
                  <a:pt x="1657777" y="477120"/>
                </a:lnTo>
                <a:lnTo>
                  <a:pt x="1635929" y="437416"/>
                </a:lnTo>
                <a:lnTo>
                  <a:pt x="1612130" y="398987"/>
                </a:lnTo>
                <a:lnTo>
                  <a:pt x="1586447" y="361901"/>
                </a:lnTo>
                <a:lnTo>
                  <a:pt x="1558946" y="326224"/>
                </a:lnTo>
                <a:lnTo>
                  <a:pt x="1529695" y="292023"/>
                </a:lnTo>
                <a:lnTo>
                  <a:pt x="1498758" y="259365"/>
                </a:lnTo>
                <a:lnTo>
                  <a:pt x="1466204" y="228317"/>
                </a:lnTo>
                <a:lnTo>
                  <a:pt x="1432098" y="198945"/>
                </a:lnTo>
                <a:lnTo>
                  <a:pt x="1396508" y="171315"/>
                </a:lnTo>
                <a:lnTo>
                  <a:pt x="1359499" y="145496"/>
                </a:lnTo>
                <a:lnTo>
                  <a:pt x="1321138" y="121553"/>
                </a:lnTo>
                <a:lnTo>
                  <a:pt x="1281492" y="99553"/>
                </a:lnTo>
                <a:lnTo>
                  <a:pt x="1240628" y="79562"/>
                </a:lnTo>
                <a:lnTo>
                  <a:pt x="1198611" y="61648"/>
                </a:lnTo>
                <a:lnTo>
                  <a:pt x="1155508" y="45878"/>
                </a:lnTo>
                <a:lnTo>
                  <a:pt x="1111387" y="32317"/>
                </a:lnTo>
                <a:lnTo>
                  <a:pt x="1066313" y="21034"/>
                </a:lnTo>
                <a:lnTo>
                  <a:pt x="1020353" y="12093"/>
                </a:lnTo>
                <a:lnTo>
                  <a:pt x="973574" y="5563"/>
                </a:lnTo>
                <a:lnTo>
                  <a:pt x="926042" y="1509"/>
                </a:lnTo>
                <a:lnTo>
                  <a:pt x="877823" y="0"/>
                </a:lnTo>
                <a:close/>
              </a:path>
            </a:pathLst>
          </a:custGeom>
          <a:solidFill>
            <a:srgbClr val="80CD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5711932" y="3958209"/>
            <a:ext cx="28003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spc="-50" dirty="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endParaRPr sz="40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0" y="5288089"/>
            <a:ext cx="5236845" cy="3971925"/>
            <a:chOff x="0" y="5288089"/>
            <a:chExt cx="5236845" cy="3971925"/>
          </a:xfrm>
        </p:grpSpPr>
        <p:sp>
          <p:nvSpPr>
            <p:cNvPr id="13" name="object 13"/>
            <p:cNvSpPr/>
            <p:nvPr/>
          </p:nvSpPr>
          <p:spPr>
            <a:xfrm>
              <a:off x="5193791" y="5330952"/>
              <a:ext cx="0" cy="893444"/>
            </a:xfrm>
            <a:custGeom>
              <a:avLst/>
              <a:gdLst/>
              <a:ahLst/>
              <a:cxnLst/>
              <a:rect l="l" t="t" r="r" b="b"/>
              <a:pathLst>
                <a:path h="893445">
                  <a:moveTo>
                    <a:pt x="0" y="893063"/>
                  </a:moveTo>
                  <a:lnTo>
                    <a:pt x="0" y="0"/>
                  </a:lnTo>
                </a:path>
              </a:pathLst>
            </a:custGeom>
            <a:ln w="85344">
              <a:solidFill>
                <a:srgbClr val="2C8BC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6266688"/>
              <a:ext cx="3740150" cy="2993390"/>
            </a:xfrm>
            <a:custGeom>
              <a:avLst/>
              <a:gdLst/>
              <a:ahLst/>
              <a:cxnLst/>
              <a:rect l="l" t="t" r="r" b="b"/>
              <a:pathLst>
                <a:path w="3740150" h="2993390">
                  <a:moveTo>
                    <a:pt x="2782316" y="0"/>
                  </a:moveTo>
                  <a:lnTo>
                    <a:pt x="0" y="0"/>
                  </a:lnTo>
                  <a:lnTo>
                    <a:pt x="0" y="2993136"/>
                  </a:lnTo>
                  <a:lnTo>
                    <a:pt x="2782316" y="2993136"/>
                  </a:lnTo>
                  <a:lnTo>
                    <a:pt x="3739896" y="1496568"/>
                  </a:lnTo>
                  <a:lnTo>
                    <a:pt x="2782316" y="0"/>
                  </a:lnTo>
                  <a:close/>
                </a:path>
              </a:pathLst>
            </a:custGeom>
            <a:solidFill>
              <a:srgbClr val="1252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3238626" y="284429"/>
            <a:ext cx="11776075" cy="7029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450" spc="90" dirty="0"/>
              <a:t>TEKNOLOJI</a:t>
            </a:r>
            <a:r>
              <a:rPr sz="4450" spc="180" dirty="0"/>
              <a:t> </a:t>
            </a:r>
            <a:r>
              <a:rPr sz="4450" spc="90" dirty="0"/>
              <a:t>BAĞIMLILIĞININ</a:t>
            </a:r>
            <a:r>
              <a:rPr sz="4450" spc="200" dirty="0"/>
              <a:t> </a:t>
            </a:r>
            <a:r>
              <a:rPr sz="4450" spc="80" dirty="0"/>
              <a:t>RISKLERI</a:t>
            </a:r>
            <a:endParaRPr sz="4450"/>
          </a:p>
        </p:txBody>
      </p:sp>
      <p:sp>
        <p:nvSpPr>
          <p:cNvPr id="16" name="object 16"/>
          <p:cNvSpPr txBox="1"/>
          <p:nvPr/>
        </p:nvSpPr>
        <p:spPr>
          <a:xfrm>
            <a:off x="340563" y="6119921"/>
            <a:ext cx="2409825" cy="2770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4445" algn="ctr">
              <a:lnSpc>
                <a:spcPct val="125099"/>
              </a:lnSpc>
              <a:spcBef>
                <a:spcPts val="100"/>
              </a:spcBef>
            </a:pPr>
            <a:r>
              <a:rPr sz="2400" spc="-1875" dirty="0">
                <a:solidFill>
                  <a:srgbClr val="FFFFFF"/>
                </a:solidFill>
                <a:latin typeface="Times New Roman"/>
                <a:cs typeface="Times New Roman"/>
              </a:rPr>
              <a:t>◻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ş,</a:t>
            </a:r>
            <a:r>
              <a:rPr sz="24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boyun</a:t>
            </a:r>
            <a:r>
              <a:rPr sz="24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ve</a:t>
            </a:r>
            <a:r>
              <a:rPr sz="24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kas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ağrılarının</a:t>
            </a:r>
            <a:r>
              <a:rPr sz="24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yanı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sıra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vücutta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şekil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ve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duruş</a:t>
            </a:r>
            <a:endParaRPr sz="2400">
              <a:latin typeface="Times New Roman"/>
              <a:cs typeface="Times New Roman"/>
            </a:endParaRPr>
          </a:p>
          <a:p>
            <a:pPr marL="289560" marR="281305" algn="ctr">
              <a:lnSpc>
                <a:spcPts val="3600"/>
              </a:lnSpc>
              <a:spcBef>
                <a:spcPts val="100"/>
              </a:spcBef>
            </a:pP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bozukluklarına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sebep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olur.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044951" y="6266688"/>
            <a:ext cx="4300855" cy="2993390"/>
          </a:xfrm>
          <a:custGeom>
            <a:avLst/>
            <a:gdLst/>
            <a:ahLst/>
            <a:cxnLst/>
            <a:rect l="l" t="t" r="r" b="b"/>
            <a:pathLst>
              <a:path w="4300855" h="2993390">
                <a:moveTo>
                  <a:pt x="3343021" y="0"/>
                </a:moveTo>
                <a:lnTo>
                  <a:pt x="0" y="0"/>
                </a:lnTo>
                <a:lnTo>
                  <a:pt x="957707" y="1496568"/>
                </a:lnTo>
                <a:lnTo>
                  <a:pt x="0" y="2993136"/>
                </a:lnTo>
                <a:lnTo>
                  <a:pt x="3343021" y="2993136"/>
                </a:lnTo>
                <a:lnTo>
                  <a:pt x="4300728" y="1496568"/>
                </a:lnTo>
                <a:lnTo>
                  <a:pt x="3343021" y="0"/>
                </a:lnTo>
                <a:close/>
              </a:path>
            </a:pathLst>
          </a:custGeom>
          <a:solidFill>
            <a:srgbClr val="2C8B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036567" y="6203874"/>
            <a:ext cx="2428240" cy="3075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25000"/>
              </a:lnSpc>
              <a:spcBef>
                <a:spcPts val="105"/>
              </a:spcBef>
            </a:pPr>
            <a:r>
              <a:rPr sz="2000" spc="-2000" dirty="0">
                <a:solidFill>
                  <a:srgbClr val="FFFFFF"/>
                </a:solidFill>
                <a:latin typeface="Times New Roman"/>
                <a:cs typeface="Times New Roman"/>
              </a:rPr>
              <a:t>—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Teknolojik</a:t>
            </a:r>
            <a:r>
              <a:rPr sz="20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cihazlarla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çok</a:t>
            </a:r>
            <a:r>
              <a:rPr sz="2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vakit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geçirildiğinde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yeme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düzeni</a:t>
            </a:r>
            <a:r>
              <a:rPr sz="20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Times New Roman"/>
                <a:cs typeface="Times New Roman"/>
              </a:rPr>
              <a:t>ve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miktarındaki</a:t>
            </a:r>
            <a:endParaRPr sz="2000">
              <a:latin typeface="Times New Roman"/>
              <a:cs typeface="Times New Roman"/>
            </a:endParaRPr>
          </a:p>
          <a:p>
            <a:pPr marL="116205" marR="104775" algn="ctr">
              <a:lnSpc>
                <a:spcPct val="125000"/>
              </a:lnSpc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bozulmalardan</a:t>
            </a:r>
            <a:r>
              <a:rPr sz="20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dolayı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kilo</a:t>
            </a:r>
            <a:r>
              <a:rPr sz="2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kaybı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veya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hızlı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kilo</a:t>
            </a:r>
            <a:r>
              <a:rPr sz="2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alımına 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sebep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olabilir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647688" y="6266688"/>
            <a:ext cx="4300855" cy="2993390"/>
          </a:xfrm>
          <a:custGeom>
            <a:avLst/>
            <a:gdLst/>
            <a:ahLst/>
            <a:cxnLst/>
            <a:rect l="l" t="t" r="r" b="b"/>
            <a:pathLst>
              <a:path w="4300855" h="2993390">
                <a:moveTo>
                  <a:pt x="3343020" y="0"/>
                </a:moveTo>
                <a:lnTo>
                  <a:pt x="0" y="0"/>
                </a:lnTo>
                <a:lnTo>
                  <a:pt x="957706" y="1496568"/>
                </a:lnTo>
                <a:lnTo>
                  <a:pt x="0" y="2993136"/>
                </a:lnTo>
                <a:lnTo>
                  <a:pt x="3343020" y="2993136"/>
                </a:lnTo>
                <a:lnTo>
                  <a:pt x="4300728" y="1496568"/>
                </a:lnTo>
                <a:lnTo>
                  <a:pt x="3343020" y="0"/>
                </a:lnTo>
                <a:close/>
              </a:path>
            </a:pathLst>
          </a:custGeom>
          <a:solidFill>
            <a:srgbClr val="36B7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573771" y="6443167"/>
            <a:ext cx="2534920" cy="21234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065" marR="5080" indent="4445" algn="ctr">
              <a:lnSpc>
                <a:spcPct val="125000"/>
              </a:lnSpc>
              <a:spcBef>
                <a:spcPts val="110"/>
              </a:spcBef>
            </a:pPr>
            <a:r>
              <a:rPr sz="2200" spc="-2210" dirty="0">
                <a:solidFill>
                  <a:srgbClr val="FFFFFF"/>
                </a:solidFill>
                <a:latin typeface="Times New Roman"/>
                <a:cs typeface="Times New Roman"/>
              </a:rPr>
              <a:t>—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Ekrana</a:t>
            </a:r>
            <a:r>
              <a:rPr sz="22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uzun</a:t>
            </a:r>
            <a:r>
              <a:rPr sz="2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Times New Roman"/>
                <a:cs typeface="Times New Roman"/>
              </a:rPr>
              <a:t>süre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maruz</a:t>
            </a:r>
            <a:r>
              <a:rPr sz="2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kalmak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bir</a:t>
            </a:r>
            <a:r>
              <a:rPr sz="22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Times New Roman"/>
                <a:cs typeface="Times New Roman"/>
              </a:rPr>
              <a:t>süre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sonra</a:t>
            </a:r>
            <a:r>
              <a:rPr sz="22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görmede</a:t>
            </a:r>
            <a:r>
              <a:rPr sz="2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Times New Roman"/>
                <a:cs typeface="Times New Roman"/>
              </a:rPr>
              <a:t>kısmi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kayıplara</a:t>
            </a:r>
            <a:r>
              <a:rPr sz="22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Times New Roman"/>
                <a:cs typeface="Times New Roman"/>
              </a:rPr>
              <a:t>sebep olabilir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0253471" y="6266688"/>
            <a:ext cx="4300855" cy="2993390"/>
          </a:xfrm>
          <a:custGeom>
            <a:avLst/>
            <a:gdLst/>
            <a:ahLst/>
            <a:cxnLst/>
            <a:rect l="l" t="t" r="r" b="b"/>
            <a:pathLst>
              <a:path w="4300855" h="2993390">
                <a:moveTo>
                  <a:pt x="3343020" y="0"/>
                </a:moveTo>
                <a:lnTo>
                  <a:pt x="0" y="0"/>
                </a:lnTo>
                <a:lnTo>
                  <a:pt x="957706" y="1496568"/>
                </a:lnTo>
                <a:lnTo>
                  <a:pt x="0" y="2993136"/>
                </a:lnTo>
                <a:lnTo>
                  <a:pt x="3343020" y="2993136"/>
                </a:lnTo>
                <a:lnTo>
                  <a:pt x="4300728" y="1496568"/>
                </a:lnTo>
                <a:lnTo>
                  <a:pt x="3343020" y="0"/>
                </a:lnTo>
                <a:close/>
              </a:path>
            </a:pathLst>
          </a:custGeom>
          <a:solidFill>
            <a:srgbClr val="3BBC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1154282" y="6363309"/>
            <a:ext cx="2496185" cy="2251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27000"/>
              </a:lnSpc>
              <a:spcBef>
                <a:spcPts val="100"/>
              </a:spcBef>
            </a:pPr>
            <a:r>
              <a:rPr sz="2300" spc="-1805" dirty="0">
                <a:solidFill>
                  <a:srgbClr val="FFFFFF"/>
                </a:solidFill>
                <a:latin typeface="Times New Roman"/>
                <a:cs typeface="Times New Roman"/>
              </a:rPr>
              <a:t>◻</a:t>
            </a:r>
            <a:r>
              <a:rPr sz="2300" spc="-17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300" spc="-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300" spc="-10" dirty="0">
                <a:solidFill>
                  <a:srgbClr val="FFFFFF"/>
                </a:solidFill>
                <a:latin typeface="Times New Roman"/>
                <a:cs typeface="Times New Roman"/>
              </a:rPr>
              <a:t>kno</a:t>
            </a:r>
            <a:r>
              <a:rPr sz="2300" spc="-5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300" spc="-1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300" spc="-5" dirty="0">
                <a:solidFill>
                  <a:srgbClr val="FFFFFF"/>
                </a:solidFill>
                <a:latin typeface="Times New Roman"/>
                <a:cs typeface="Times New Roman"/>
              </a:rPr>
              <a:t>j</a:t>
            </a:r>
            <a:r>
              <a:rPr sz="2300" spc="-1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3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spc="-50" dirty="0">
                <a:solidFill>
                  <a:srgbClr val="FFFFFF"/>
                </a:solidFill>
                <a:latin typeface="Times New Roman"/>
                <a:cs typeface="Times New Roman"/>
              </a:rPr>
              <a:t>bağımlılığı </a:t>
            </a:r>
            <a:r>
              <a:rPr sz="2300" dirty="0">
                <a:solidFill>
                  <a:srgbClr val="FFFFFF"/>
                </a:solidFill>
                <a:latin typeface="Times New Roman"/>
                <a:cs typeface="Times New Roman"/>
              </a:rPr>
              <a:t>uyku</a:t>
            </a:r>
            <a:r>
              <a:rPr sz="23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FFFFFF"/>
                </a:solidFill>
                <a:latin typeface="Times New Roman"/>
                <a:cs typeface="Times New Roman"/>
              </a:rPr>
              <a:t>düzenini</a:t>
            </a:r>
            <a:r>
              <a:rPr sz="23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spc="-20" dirty="0">
                <a:solidFill>
                  <a:srgbClr val="FFFFFF"/>
                </a:solidFill>
                <a:latin typeface="Times New Roman"/>
                <a:cs typeface="Times New Roman"/>
              </a:rPr>
              <a:t>bozar </a:t>
            </a:r>
            <a:r>
              <a:rPr sz="2300" dirty="0">
                <a:solidFill>
                  <a:srgbClr val="FFFFFF"/>
                </a:solidFill>
                <a:latin typeface="Times New Roman"/>
                <a:cs typeface="Times New Roman"/>
              </a:rPr>
              <a:t>ve</a:t>
            </a:r>
            <a:r>
              <a:rPr sz="23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FFFFFF"/>
                </a:solidFill>
                <a:latin typeface="Times New Roman"/>
                <a:cs typeface="Times New Roman"/>
              </a:rPr>
              <a:t>gün</a:t>
            </a:r>
            <a:r>
              <a:rPr sz="23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Times New Roman"/>
                <a:cs typeface="Times New Roman"/>
              </a:rPr>
              <a:t>içerisinde</a:t>
            </a:r>
            <a:endParaRPr sz="2300">
              <a:latin typeface="Times New Roman"/>
              <a:cs typeface="Times New Roman"/>
            </a:endParaRPr>
          </a:p>
          <a:p>
            <a:pPr marL="1905" algn="ctr">
              <a:lnSpc>
                <a:spcPct val="100000"/>
              </a:lnSpc>
              <a:spcBef>
                <a:spcPts val="745"/>
              </a:spcBef>
            </a:pPr>
            <a:r>
              <a:rPr sz="2300" dirty="0">
                <a:solidFill>
                  <a:srgbClr val="FFFFFF"/>
                </a:solidFill>
                <a:latin typeface="Times New Roman"/>
                <a:cs typeface="Times New Roman"/>
              </a:rPr>
              <a:t>zinde</a:t>
            </a:r>
            <a:r>
              <a:rPr sz="23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Times New Roman"/>
                <a:cs typeface="Times New Roman"/>
              </a:rPr>
              <a:t>olmamızı</a:t>
            </a:r>
            <a:endParaRPr sz="23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745"/>
              </a:spcBef>
            </a:pPr>
            <a:r>
              <a:rPr sz="2300" spc="-10" dirty="0">
                <a:solidFill>
                  <a:srgbClr val="FFFFFF"/>
                </a:solidFill>
                <a:latin typeface="Times New Roman"/>
                <a:cs typeface="Times New Roman"/>
              </a:rPr>
              <a:t>engelleyebilir.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3889736" y="6297167"/>
            <a:ext cx="4297680" cy="2993390"/>
          </a:xfrm>
          <a:custGeom>
            <a:avLst/>
            <a:gdLst/>
            <a:ahLst/>
            <a:cxnLst/>
            <a:rect l="l" t="t" r="r" b="b"/>
            <a:pathLst>
              <a:path w="4297680" h="2993390">
                <a:moveTo>
                  <a:pt x="3340607" y="0"/>
                </a:moveTo>
                <a:lnTo>
                  <a:pt x="0" y="0"/>
                </a:lnTo>
                <a:lnTo>
                  <a:pt x="956944" y="1496568"/>
                </a:lnTo>
                <a:lnTo>
                  <a:pt x="0" y="2993136"/>
                </a:lnTo>
                <a:lnTo>
                  <a:pt x="3340607" y="2993136"/>
                </a:lnTo>
                <a:lnTo>
                  <a:pt x="4297679" y="1496568"/>
                </a:lnTo>
                <a:lnTo>
                  <a:pt x="3340607" y="0"/>
                </a:lnTo>
                <a:close/>
              </a:path>
            </a:pathLst>
          </a:custGeom>
          <a:solidFill>
            <a:srgbClr val="80CD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4737841" y="6387813"/>
            <a:ext cx="2541270" cy="2694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25000"/>
              </a:lnSpc>
              <a:spcBef>
                <a:spcPts val="105"/>
              </a:spcBef>
            </a:pPr>
            <a:r>
              <a:rPr sz="2000" spc="-1570" dirty="0">
                <a:solidFill>
                  <a:srgbClr val="FFFFFF"/>
                </a:solidFill>
                <a:latin typeface="Times New Roman"/>
                <a:cs typeface="Times New Roman"/>
              </a:rPr>
              <a:t>◻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Özelli</a:t>
            </a:r>
            <a:r>
              <a:rPr sz="2000" spc="-40" dirty="0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le</a:t>
            </a:r>
            <a:r>
              <a:rPr sz="20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küçük</a:t>
            </a:r>
            <a:r>
              <a:rPr sz="20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60" dirty="0">
                <a:solidFill>
                  <a:srgbClr val="FFFFFF"/>
                </a:solidFill>
                <a:latin typeface="Times New Roman"/>
                <a:cs typeface="Times New Roman"/>
              </a:rPr>
              <a:t>yaşlarda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çocuklarının</a:t>
            </a:r>
            <a:r>
              <a:rPr sz="20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teknolojik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cihazlarla</a:t>
            </a:r>
            <a:r>
              <a:rPr sz="2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vakit</a:t>
            </a:r>
            <a:endParaRPr sz="200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  <a:spcBef>
                <a:spcPts val="605"/>
              </a:spcBef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geçirmesi</a:t>
            </a:r>
            <a:r>
              <a:rPr sz="2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gelişimsel</a:t>
            </a:r>
            <a:endParaRPr sz="2000">
              <a:latin typeface="Times New Roman"/>
              <a:cs typeface="Times New Roman"/>
            </a:endParaRPr>
          </a:p>
          <a:p>
            <a:pPr marL="36830" marR="32384" algn="ctr">
              <a:lnSpc>
                <a:spcPct val="125000"/>
              </a:lnSpc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açıdan</a:t>
            </a:r>
            <a:r>
              <a:rPr sz="20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(fiziksel,</a:t>
            </a:r>
            <a:r>
              <a:rPr sz="2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zihinsel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vb.)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bazı</a:t>
            </a:r>
            <a:r>
              <a:rPr sz="2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problemlere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yol</a:t>
            </a:r>
            <a:r>
              <a:rPr sz="20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açabilir.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7763256" y="3611879"/>
            <a:ext cx="10525125" cy="5648325"/>
            <a:chOff x="7763256" y="3611879"/>
            <a:chExt cx="10525125" cy="5648325"/>
          </a:xfrm>
        </p:grpSpPr>
        <p:sp>
          <p:nvSpPr>
            <p:cNvPr id="26" name="object 26"/>
            <p:cNvSpPr/>
            <p:nvPr/>
          </p:nvSpPr>
          <p:spPr>
            <a:xfrm>
              <a:off x="17461992" y="6266687"/>
              <a:ext cx="826135" cy="2993390"/>
            </a:xfrm>
            <a:custGeom>
              <a:avLst/>
              <a:gdLst/>
              <a:ahLst/>
              <a:cxnLst/>
              <a:rect l="l" t="t" r="r" b="b"/>
              <a:pathLst>
                <a:path w="826134" h="2993390">
                  <a:moveTo>
                    <a:pt x="826007" y="0"/>
                  </a:moveTo>
                  <a:lnTo>
                    <a:pt x="0" y="0"/>
                  </a:lnTo>
                  <a:lnTo>
                    <a:pt x="826007" y="1290767"/>
                  </a:lnTo>
                  <a:lnTo>
                    <a:pt x="826007" y="0"/>
                  </a:lnTo>
                  <a:close/>
                </a:path>
                <a:path w="826134" h="2993390">
                  <a:moveTo>
                    <a:pt x="826007" y="1702368"/>
                  </a:moveTo>
                  <a:lnTo>
                    <a:pt x="0" y="2993136"/>
                  </a:lnTo>
                  <a:lnTo>
                    <a:pt x="826007" y="2993136"/>
                  </a:lnTo>
                  <a:lnTo>
                    <a:pt x="826007" y="1702368"/>
                  </a:lnTo>
                  <a:close/>
                </a:path>
              </a:pathLst>
            </a:custGeom>
            <a:solidFill>
              <a:srgbClr val="80CD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799576" y="5373623"/>
              <a:ext cx="0" cy="893444"/>
            </a:xfrm>
            <a:custGeom>
              <a:avLst/>
              <a:gdLst/>
              <a:ahLst/>
              <a:cxnLst/>
              <a:rect l="l" t="t" r="r" b="b"/>
              <a:pathLst>
                <a:path h="893445">
                  <a:moveTo>
                    <a:pt x="0" y="893063"/>
                  </a:moveTo>
                  <a:lnTo>
                    <a:pt x="0" y="0"/>
                  </a:lnTo>
                </a:path>
              </a:pathLst>
            </a:custGeom>
            <a:ln w="85344">
              <a:solidFill>
                <a:srgbClr val="36B7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2402312" y="5373623"/>
              <a:ext cx="0" cy="893444"/>
            </a:xfrm>
            <a:custGeom>
              <a:avLst/>
              <a:gdLst/>
              <a:ahLst/>
              <a:cxnLst/>
              <a:rect l="l" t="t" r="r" b="b"/>
              <a:pathLst>
                <a:path h="893445">
                  <a:moveTo>
                    <a:pt x="0" y="893063"/>
                  </a:moveTo>
                  <a:lnTo>
                    <a:pt x="0" y="0"/>
                  </a:lnTo>
                </a:path>
              </a:pathLst>
            </a:custGeom>
            <a:ln w="85344">
              <a:solidFill>
                <a:srgbClr val="3BBC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6008096" y="5373623"/>
              <a:ext cx="0" cy="893444"/>
            </a:xfrm>
            <a:custGeom>
              <a:avLst/>
              <a:gdLst/>
              <a:ahLst/>
              <a:cxnLst/>
              <a:rect l="l" t="t" r="r" b="b"/>
              <a:pathLst>
                <a:path h="893445">
                  <a:moveTo>
                    <a:pt x="0" y="893063"/>
                  </a:moveTo>
                  <a:lnTo>
                    <a:pt x="0" y="0"/>
                  </a:lnTo>
                </a:path>
              </a:pathLst>
            </a:custGeom>
            <a:ln w="85344">
              <a:solidFill>
                <a:srgbClr val="80CD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763256" y="3611879"/>
              <a:ext cx="1755775" cy="1762125"/>
            </a:xfrm>
            <a:custGeom>
              <a:avLst/>
              <a:gdLst/>
              <a:ahLst/>
              <a:cxnLst/>
              <a:rect l="l" t="t" r="r" b="b"/>
              <a:pathLst>
                <a:path w="1755775" h="1762125">
                  <a:moveTo>
                    <a:pt x="877824" y="0"/>
                  </a:moveTo>
                  <a:lnTo>
                    <a:pt x="829605" y="1509"/>
                  </a:lnTo>
                  <a:lnTo>
                    <a:pt x="782073" y="5563"/>
                  </a:lnTo>
                  <a:lnTo>
                    <a:pt x="735294" y="12093"/>
                  </a:lnTo>
                  <a:lnTo>
                    <a:pt x="689334" y="21034"/>
                  </a:lnTo>
                  <a:lnTo>
                    <a:pt x="644260" y="32317"/>
                  </a:lnTo>
                  <a:lnTo>
                    <a:pt x="600139" y="45878"/>
                  </a:lnTo>
                  <a:lnTo>
                    <a:pt x="557036" y="61648"/>
                  </a:lnTo>
                  <a:lnTo>
                    <a:pt x="515019" y="79562"/>
                  </a:lnTo>
                  <a:lnTo>
                    <a:pt x="474155" y="99553"/>
                  </a:lnTo>
                  <a:lnTo>
                    <a:pt x="434509" y="121553"/>
                  </a:lnTo>
                  <a:lnTo>
                    <a:pt x="396148" y="145496"/>
                  </a:lnTo>
                  <a:lnTo>
                    <a:pt x="359139" y="171315"/>
                  </a:lnTo>
                  <a:lnTo>
                    <a:pt x="323549" y="198945"/>
                  </a:lnTo>
                  <a:lnTo>
                    <a:pt x="289443" y="228317"/>
                  </a:lnTo>
                  <a:lnTo>
                    <a:pt x="256889" y="259365"/>
                  </a:lnTo>
                  <a:lnTo>
                    <a:pt x="225952" y="292023"/>
                  </a:lnTo>
                  <a:lnTo>
                    <a:pt x="196701" y="326224"/>
                  </a:lnTo>
                  <a:lnTo>
                    <a:pt x="169200" y="361901"/>
                  </a:lnTo>
                  <a:lnTo>
                    <a:pt x="143517" y="398987"/>
                  </a:lnTo>
                  <a:lnTo>
                    <a:pt x="119718" y="437416"/>
                  </a:lnTo>
                  <a:lnTo>
                    <a:pt x="97870" y="477120"/>
                  </a:lnTo>
                  <a:lnTo>
                    <a:pt x="78039" y="518034"/>
                  </a:lnTo>
                  <a:lnTo>
                    <a:pt x="60292" y="560091"/>
                  </a:lnTo>
                  <a:lnTo>
                    <a:pt x="44695" y="603223"/>
                  </a:lnTo>
                  <a:lnTo>
                    <a:pt x="31316" y="647364"/>
                  </a:lnTo>
                  <a:lnTo>
                    <a:pt x="20219" y="692448"/>
                  </a:lnTo>
                  <a:lnTo>
                    <a:pt x="11473" y="738407"/>
                  </a:lnTo>
                  <a:lnTo>
                    <a:pt x="5143" y="785175"/>
                  </a:lnTo>
                  <a:lnTo>
                    <a:pt x="1297" y="832686"/>
                  </a:lnTo>
                  <a:lnTo>
                    <a:pt x="0" y="880872"/>
                  </a:lnTo>
                  <a:lnTo>
                    <a:pt x="1297" y="929057"/>
                  </a:lnTo>
                  <a:lnTo>
                    <a:pt x="5143" y="976568"/>
                  </a:lnTo>
                  <a:lnTo>
                    <a:pt x="11473" y="1023336"/>
                  </a:lnTo>
                  <a:lnTo>
                    <a:pt x="20219" y="1069295"/>
                  </a:lnTo>
                  <a:lnTo>
                    <a:pt x="31316" y="1114379"/>
                  </a:lnTo>
                  <a:lnTo>
                    <a:pt x="44695" y="1158520"/>
                  </a:lnTo>
                  <a:lnTo>
                    <a:pt x="60292" y="1201652"/>
                  </a:lnTo>
                  <a:lnTo>
                    <a:pt x="78039" y="1243709"/>
                  </a:lnTo>
                  <a:lnTo>
                    <a:pt x="97870" y="1284623"/>
                  </a:lnTo>
                  <a:lnTo>
                    <a:pt x="119718" y="1324327"/>
                  </a:lnTo>
                  <a:lnTo>
                    <a:pt x="143517" y="1362756"/>
                  </a:lnTo>
                  <a:lnTo>
                    <a:pt x="169200" y="1399842"/>
                  </a:lnTo>
                  <a:lnTo>
                    <a:pt x="196701" y="1435519"/>
                  </a:lnTo>
                  <a:lnTo>
                    <a:pt x="225952" y="1469720"/>
                  </a:lnTo>
                  <a:lnTo>
                    <a:pt x="256889" y="1502378"/>
                  </a:lnTo>
                  <a:lnTo>
                    <a:pt x="289443" y="1533426"/>
                  </a:lnTo>
                  <a:lnTo>
                    <a:pt x="323549" y="1562798"/>
                  </a:lnTo>
                  <a:lnTo>
                    <a:pt x="359139" y="1590428"/>
                  </a:lnTo>
                  <a:lnTo>
                    <a:pt x="396148" y="1616247"/>
                  </a:lnTo>
                  <a:lnTo>
                    <a:pt x="434509" y="1640190"/>
                  </a:lnTo>
                  <a:lnTo>
                    <a:pt x="474155" y="1662190"/>
                  </a:lnTo>
                  <a:lnTo>
                    <a:pt x="515019" y="1682181"/>
                  </a:lnTo>
                  <a:lnTo>
                    <a:pt x="557036" y="1700095"/>
                  </a:lnTo>
                  <a:lnTo>
                    <a:pt x="600139" y="1715865"/>
                  </a:lnTo>
                  <a:lnTo>
                    <a:pt x="644260" y="1729426"/>
                  </a:lnTo>
                  <a:lnTo>
                    <a:pt x="689334" y="1740709"/>
                  </a:lnTo>
                  <a:lnTo>
                    <a:pt x="735294" y="1749650"/>
                  </a:lnTo>
                  <a:lnTo>
                    <a:pt x="782073" y="1756180"/>
                  </a:lnTo>
                  <a:lnTo>
                    <a:pt x="829605" y="1760234"/>
                  </a:lnTo>
                  <a:lnTo>
                    <a:pt x="877824" y="1761744"/>
                  </a:lnTo>
                  <a:lnTo>
                    <a:pt x="926042" y="1760234"/>
                  </a:lnTo>
                  <a:lnTo>
                    <a:pt x="973574" y="1756180"/>
                  </a:lnTo>
                  <a:lnTo>
                    <a:pt x="1020353" y="1749650"/>
                  </a:lnTo>
                  <a:lnTo>
                    <a:pt x="1066313" y="1740709"/>
                  </a:lnTo>
                  <a:lnTo>
                    <a:pt x="1111387" y="1729426"/>
                  </a:lnTo>
                  <a:lnTo>
                    <a:pt x="1155508" y="1715865"/>
                  </a:lnTo>
                  <a:lnTo>
                    <a:pt x="1198611" y="1700095"/>
                  </a:lnTo>
                  <a:lnTo>
                    <a:pt x="1240628" y="1682181"/>
                  </a:lnTo>
                  <a:lnTo>
                    <a:pt x="1281492" y="1662190"/>
                  </a:lnTo>
                  <a:lnTo>
                    <a:pt x="1321138" y="1640190"/>
                  </a:lnTo>
                  <a:lnTo>
                    <a:pt x="1359499" y="1616247"/>
                  </a:lnTo>
                  <a:lnTo>
                    <a:pt x="1396508" y="1590428"/>
                  </a:lnTo>
                  <a:lnTo>
                    <a:pt x="1432098" y="1562798"/>
                  </a:lnTo>
                  <a:lnTo>
                    <a:pt x="1466204" y="1533426"/>
                  </a:lnTo>
                  <a:lnTo>
                    <a:pt x="1498758" y="1502378"/>
                  </a:lnTo>
                  <a:lnTo>
                    <a:pt x="1529695" y="1469720"/>
                  </a:lnTo>
                  <a:lnTo>
                    <a:pt x="1558946" y="1435519"/>
                  </a:lnTo>
                  <a:lnTo>
                    <a:pt x="1586447" y="1399842"/>
                  </a:lnTo>
                  <a:lnTo>
                    <a:pt x="1612130" y="1362756"/>
                  </a:lnTo>
                  <a:lnTo>
                    <a:pt x="1635929" y="1324327"/>
                  </a:lnTo>
                  <a:lnTo>
                    <a:pt x="1657777" y="1284623"/>
                  </a:lnTo>
                  <a:lnTo>
                    <a:pt x="1677608" y="1243709"/>
                  </a:lnTo>
                  <a:lnTo>
                    <a:pt x="1695355" y="1201652"/>
                  </a:lnTo>
                  <a:lnTo>
                    <a:pt x="1710952" y="1158520"/>
                  </a:lnTo>
                  <a:lnTo>
                    <a:pt x="1724331" y="1114379"/>
                  </a:lnTo>
                  <a:lnTo>
                    <a:pt x="1735428" y="1069295"/>
                  </a:lnTo>
                  <a:lnTo>
                    <a:pt x="1744174" y="1023336"/>
                  </a:lnTo>
                  <a:lnTo>
                    <a:pt x="1750504" y="976568"/>
                  </a:lnTo>
                  <a:lnTo>
                    <a:pt x="1754350" y="929057"/>
                  </a:lnTo>
                  <a:lnTo>
                    <a:pt x="1755648" y="880872"/>
                  </a:lnTo>
                  <a:lnTo>
                    <a:pt x="1754350" y="832686"/>
                  </a:lnTo>
                  <a:lnTo>
                    <a:pt x="1750504" y="785175"/>
                  </a:lnTo>
                  <a:lnTo>
                    <a:pt x="1744174" y="738407"/>
                  </a:lnTo>
                  <a:lnTo>
                    <a:pt x="1735428" y="692448"/>
                  </a:lnTo>
                  <a:lnTo>
                    <a:pt x="1724331" y="647364"/>
                  </a:lnTo>
                  <a:lnTo>
                    <a:pt x="1710952" y="603223"/>
                  </a:lnTo>
                  <a:lnTo>
                    <a:pt x="1695355" y="560091"/>
                  </a:lnTo>
                  <a:lnTo>
                    <a:pt x="1677608" y="518034"/>
                  </a:lnTo>
                  <a:lnTo>
                    <a:pt x="1657777" y="477120"/>
                  </a:lnTo>
                  <a:lnTo>
                    <a:pt x="1635929" y="437416"/>
                  </a:lnTo>
                  <a:lnTo>
                    <a:pt x="1612130" y="398987"/>
                  </a:lnTo>
                  <a:lnTo>
                    <a:pt x="1586447" y="361901"/>
                  </a:lnTo>
                  <a:lnTo>
                    <a:pt x="1558946" y="326224"/>
                  </a:lnTo>
                  <a:lnTo>
                    <a:pt x="1529695" y="292023"/>
                  </a:lnTo>
                  <a:lnTo>
                    <a:pt x="1498758" y="259365"/>
                  </a:lnTo>
                  <a:lnTo>
                    <a:pt x="1466204" y="228317"/>
                  </a:lnTo>
                  <a:lnTo>
                    <a:pt x="1432098" y="198945"/>
                  </a:lnTo>
                  <a:lnTo>
                    <a:pt x="1396508" y="171315"/>
                  </a:lnTo>
                  <a:lnTo>
                    <a:pt x="1359499" y="145496"/>
                  </a:lnTo>
                  <a:lnTo>
                    <a:pt x="1321138" y="121553"/>
                  </a:lnTo>
                  <a:lnTo>
                    <a:pt x="1281492" y="99553"/>
                  </a:lnTo>
                  <a:lnTo>
                    <a:pt x="1240628" y="79562"/>
                  </a:lnTo>
                  <a:lnTo>
                    <a:pt x="1198611" y="61648"/>
                  </a:lnTo>
                  <a:lnTo>
                    <a:pt x="1155508" y="45878"/>
                  </a:lnTo>
                  <a:lnTo>
                    <a:pt x="1111387" y="32317"/>
                  </a:lnTo>
                  <a:lnTo>
                    <a:pt x="1066313" y="21034"/>
                  </a:lnTo>
                  <a:lnTo>
                    <a:pt x="1020353" y="12093"/>
                  </a:lnTo>
                  <a:lnTo>
                    <a:pt x="973574" y="5563"/>
                  </a:lnTo>
                  <a:lnTo>
                    <a:pt x="926042" y="1509"/>
                  </a:lnTo>
                  <a:lnTo>
                    <a:pt x="877824" y="0"/>
                  </a:lnTo>
                  <a:close/>
                </a:path>
              </a:pathLst>
            </a:custGeom>
            <a:solidFill>
              <a:srgbClr val="36B7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8502142" y="3958209"/>
            <a:ext cx="28003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spc="-50"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110867" y="2287599"/>
            <a:ext cx="340106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b="1" dirty="0">
                <a:solidFill>
                  <a:srgbClr val="36B7DA"/>
                </a:solidFill>
                <a:latin typeface="Times New Roman"/>
                <a:cs typeface="Times New Roman"/>
              </a:rPr>
              <a:t>Fiziksel</a:t>
            </a:r>
            <a:r>
              <a:rPr sz="4000" b="1" spc="-45" dirty="0">
                <a:solidFill>
                  <a:srgbClr val="36B7DA"/>
                </a:solidFill>
                <a:latin typeface="Times New Roman"/>
                <a:cs typeface="Times New Roman"/>
              </a:rPr>
              <a:t> </a:t>
            </a:r>
            <a:r>
              <a:rPr sz="4000" b="1" spc="-10" dirty="0">
                <a:solidFill>
                  <a:srgbClr val="36B7DA"/>
                </a:solidFill>
                <a:latin typeface="Times New Roman"/>
                <a:cs typeface="Times New Roman"/>
              </a:rPr>
              <a:t>Riskler</a:t>
            </a:r>
            <a:endParaRPr sz="40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4968" y="6114288"/>
            <a:ext cx="9220200" cy="984885"/>
            <a:chOff x="124968" y="6114288"/>
            <a:chExt cx="9220200" cy="984885"/>
          </a:xfrm>
        </p:grpSpPr>
        <p:sp>
          <p:nvSpPr>
            <p:cNvPr id="3" name="object 3"/>
            <p:cNvSpPr/>
            <p:nvPr/>
          </p:nvSpPr>
          <p:spPr>
            <a:xfrm>
              <a:off x="124968" y="6114288"/>
              <a:ext cx="3072765" cy="972819"/>
            </a:xfrm>
            <a:custGeom>
              <a:avLst/>
              <a:gdLst/>
              <a:ahLst/>
              <a:cxnLst/>
              <a:rect l="l" t="t" r="r" b="b"/>
              <a:pathLst>
                <a:path w="3072765" h="972820">
                  <a:moveTo>
                    <a:pt x="2837942" y="0"/>
                  </a:moveTo>
                  <a:lnTo>
                    <a:pt x="0" y="0"/>
                  </a:lnTo>
                  <a:lnTo>
                    <a:pt x="234810" y="486156"/>
                  </a:lnTo>
                  <a:lnTo>
                    <a:pt x="0" y="972312"/>
                  </a:lnTo>
                  <a:lnTo>
                    <a:pt x="2837942" y="972312"/>
                  </a:lnTo>
                  <a:lnTo>
                    <a:pt x="3072384" y="486156"/>
                  </a:lnTo>
                  <a:lnTo>
                    <a:pt x="2837942" y="0"/>
                  </a:lnTo>
                  <a:close/>
                </a:path>
              </a:pathLst>
            </a:custGeom>
            <a:solidFill>
              <a:srgbClr val="4FCD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200400" y="6129528"/>
              <a:ext cx="3072765" cy="969644"/>
            </a:xfrm>
            <a:custGeom>
              <a:avLst/>
              <a:gdLst/>
              <a:ahLst/>
              <a:cxnLst/>
              <a:rect l="l" t="t" r="r" b="b"/>
              <a:pathLst>
                <a:path w="3072765" h="969645">
                  <a:moveTo>
                    <a:pt x="2837941" y="0"/>
                  </a:moveTo>
                  <a:lnTo>
                    <a:pt x="0" y="0"/>
                  </a:lnTo>
                  <a:lnTo>
                    <a:pt x="234823" y="484632"/>
                  </a:lnTo>
                  <a:lnTo>
                    <a:pt x="0" y="969264"/>
                  </a:lnTo>
                  <a:lnTo>
                    <a:pt x="2837941" y="969264"/>
                  </a:lnTo>
                  <a:lnTo>
                    <a:pt x="3072384" y="484632"/>
                  </a:lnTo>
                  <a:lnTo>
                    <a:pt x="2837941" y="0"/>
                  </a:lnTo>
                  <a:close/>
                </a:path>
              </a:pathLst>
            </a:custGeom>
            <a:solidFill>
              <a:srgbClr val="17B6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272783" y="6114288"/>
              <a:ext cx="3072765" cy="972819"/>
            </a:xfrm>
            <a:custGeom>
              <a:avLst/>
              <a:gdLst/>
              <a:ahLst/>
              <a:cxnLst/>
              <a:rect l="l" t="t" r="r" b="b"/>
              <a:pathLst>
                <a:path w="3072765" h="972820">
                  <a:moveTo>
                    <a:pt x="2837941" y="0"/>
                  </a:moveTo>
                  <a:lnTo>
                    <a:pt x="0" y="0"/>
                  </a:lnTo>
                  <a:lnTo>
                    <a:pt x="234822" y="486156"/>
                  </a:lnTo>
                  <a:lnTo>
                    <a:pt x="0" y="972312"/>
                  </a:lnTo>
                  <a:lnTo>
                    <a:pt x="2837941" y="972312"/>
                  </a:lnTo>
                  <a:lnTo>
                    <a:pt x="3072384" y="486156"/>
                  </a:lnTo>
                  <a:lnTo>
                    <a:pt x="2837941" y="0"/>
                  </a:lnTo>
                  <a:close/>
                </a:path>
              </a:pathLst>
            </a:custGeom>
            <a:solidFill>
              <a:srgbClr val="37C8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9393935" y="6114288"/>
            <a:ext cx="6075045" cy="972819"/>
            <a:chOff x="9393935" y="6114288"/>
            <a:chExt cx="6075045" cy="972819"/>
          </a:xfrm>
        </p:grpSpPr>
        <p:sp>
          <p:nvSpPr>
            <p:cNvPr id="7" name="object 7"/>
            <p:cNvSpPr/>
            <p:nvPr/>
          </p:nvSpPr>
          <p:spPr>
            <a:xfrm>
              <a:off x="9393935" y="6114288"/>
              <a:ext cx="3072765" cy="972819"/>
            </a:xfrm>
            <a:custGeom>
              <a:avLst/>
              <a:gdLst/>
              <a:ahLst/>
              <a:cxnLst/>
              <a:rect l="l" t="t" r="r" b="b"/>
              <a:pathLst>
                <a:path w="3072765" h="972820">
                  <a:moveTo>
                    <a:pt x="2837942" y="0"/>
                  </a:moveTo>
                  <a:lnTo>
                    <a:pt x="0" y="0"/>
                  </a:lnTo>
                  <a:lnTo>
                    <a:pt x="234823" y="486156"/>
                  </a:lnTo>
                  <a:lnTo>
                    <a:pt x="0" y="972312"/>
                  </a:lnTo>
                  <a:lnTo>
                    <a:pt x="2837942" y="972312"/>
                  </a:lnTo>
                  <a:lnTo>
                    <a:pt x="3072384" y="486156"/>
                  </a:lnTo>
                  <a:lnTo>
                    <a:pt x="2837942" y="0"/>
                  </a:lnTo>
                  <a:close/>
                </a:path>
              </a:pathLst>
            </a:custGeom>
            <a:solidFill>
              <a:srgbClr val="2C92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396215" y="6114288"/>
              <a:ext cx="3072765" cy="972819"/>
            </a:xfrm>
            <a:custGeom>
              <a:avLst/>
              <a:gdLst/>
              <a:ahLst/>
              <a:cxnLst/>
              <a:rect l="l" t="t" r="r" b="b"/>
              <a:pathLst>
                <a:path w="3072765" h="972820">
                  <a:moveTo>
                    <a:pt x="2837941" y="0"/>
                  </a:moveTo>
                  <a:lnTo>
                    <a:pt x="0" y="0"/>
                  </a:lnTo>
                  <a:lnTo>
                    <a:pt x="234823" y="486156"/>
                  </a:lnTo>
                  <a:lnTo>
                    <a:pt x="0" y="972312"/>
                  </a:lnTo>
                  <a:lnTo>
                    <a:pt x="2837941" y="972312"/>
                  </a:lnTo>
                  <a:lnTo>
                    <a:pt x="3072383" y="486156"/>
                  </a:lnTo>
                  <a:lnTo>
                    <a:pt x="2837941" y="0"/>
                  </a:lnTo>
                  <a:close/>
                </a:path>
              </a:pathLst>
            </a:custGeom>
            <a:solidFill>
              <a:srgbClr val="1252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762000" y="3569208"/>
            <a:ext cx="1777364" cy="1783080"/>
          </a:xfrm>
          <a:custGeom>
            <a:avLst/>
            <a:gdLst/>
            <a:ahLst/>
            <a:cxnLst/>
            <a:rect l="l" t="t" r="r" b="b"/>
            <a:pathLst>
              <a:path w="1777364" h="1783079">
                <a:moveTo>
                  <a:pt x="888492" y="0"/>
                </a:moveTo>
                <a:lnTo>
                  <a:pt x="839683" y="1525"/>
                </a:lnTo>
                <a:lnTo>
                  <a:pt x="791570" y="5626"/>
                </a:lnTo>
                <a:lnTo>
                  <a:pt x="744219" y="12234"/>
                </a:lnTo>
                <a:lnTo>
                  <a:pt x="697698" y="21282"/>
                </a:lnTo>
                <a:lnTo>
                  <a:pt x="652074" y="32702"/>
                </a:lnTo>
                <a:lnTo>
                  <a:pt x="607415" y="46427"/>
                </a:lnTo>
                <a:lnTo>
                  <a:pt x="563787" y="62388"/>
                </a:lnTo>
                <a:lnTo>
                  <a:pt x="521259" y="80520"/>
                </a:lnTo>
                <a:lnTo>
                  <a:pt x="479897" y="100753"/>
                </a:lnTo>
                <a:lnTo>
                  <a:pt x="439769" y="123020"/>
                </a:lnTo>
                <a:lnTo>
                  <a:pt x="400943" y="147254"/>
                </a:lnTo>
                <a:lnTo>
                  <a:pt x="363484" y="173388"/>
                </a:lnTo>
                <a:lnTo>
                  <a:pt x="327462" y="201353"/>
                </a:lnTo>
                <a:lnTo>
                  <a:pt x="292943" y="231083"/>
                </a:lnTo>
                <a:lnTo>
                  <a:pt x="259994" y="262509"/>
                </a:lnTo>
                <a:lnTo>
                  <a:pt x="228683" y="295563"/>
                </a:lnTo>
                <a:lnTo>
                  <a:pt x="199077" y="330180"/>
                </a:lnTo>
                <a:lnTo>
                  <a:pt x="171243" y="366290"/>
                </a:lnTo>
                <a:lnTo>
                  <a:pt x="145250" y="403826"/>
                </a:lnTo>
                <a:lnTo>
                  <a:pt x="121163" y="442722"/>
                </a:lnTo>
                <a:lnTo>
                  <a:pt x="99051" y="482908"/>
                </a:lnTo>
                <a:lnTo>
                  <a:pt x="78981" y="524318"/>
                </a:lnTo>
                <a:lnTo>
                  <a:pt x="61019" y="566884"/>
                </a:lnTo>
                <a:lnTo>
                  <a:pt x="45234" y="610538"/>
                </a:lnTo>
                <a:lnTo>
                  <a:pt x="31693" y="655214"/>
                </a:lnTo>
                <a:lnTo>
                  <a:pt x="20463" y="700842"/>
                </a:lnTo>
                <a:lnTo>
                  <a:pt x="11611" y="747357"/>
                </a:lnTo>
                <a:lnTo>
                  <a:pt x="5205" y="794690"/>
                </a:lnTo>
                <a:lnTo>
                  <a:pt x="1312" y="842773"/>
                </a:lnTo>
                <a:lnTo>
                  <a:pt x="0" y="891540"/>
                </a:lnTo>
                <a:lnTo>
                  <a:pt x="1312" y="940306"/>
                </a:lnTo>
                <a:lnTo>
                  <a:pt x="5205" y="988389"/>
                </a:lnTo>
                <a:lnTo>
                  <a:pt x="11611" y="1035722"/>
                </a:lnTo>
                <a:lnTo>
                  <a:pt x="20463" y="1082237"/>
                </a:lnTo>
                <a:lnTo>
                  <a:pt x="31693" y="1127865"/>
                </a:lnTo>
                <a:lnTo>
                  <a:pt x="45234" y="1172541"/>
                </a:lnTo>
                <a:lnTo>
                  <a:pt x="61019" y="1216195"/>
                </a:lnTo>
                <a:lnTo>
                  <a:pt x="78981" y="1258761"/>
                </a:lnTo>
                <a:lnTo>
                  <a:pt x="99051" y="1300171"/>
                </a:lnTo>
                <a:lnTo>
                  <a:pt x="121163" y="1340358"/>
                </a:lnTo>
                <a:lnTo>
                  <a:pt x="145250" y="1379253"/>
                </a:lnTo>
                <a:lnTo>
                  <a:pt x="171243" y="1416789"/>
                </a:lnTo>
                <a:lnTo>
                  <a:pt x="199077" y="1452899"/>
                </a:lnTo>
                <a:lnTo>
                  <a:pt x="228683" y="1487516"/>
                </a:lnTo>
                <a:lnTo>
                  <a:pt x="259994" y="1520571"/>
                </a:lnTo>
                <a:lnTo>
                  <a:pt x="292943" y="1551996"/>
                </a:lnTo>
                <a:lnTo>
                  <a:pt x="327462" y="1581726"/>
                </a:lnTo>
                <a:lnTo>
                  <a:pt x="363484" y="1609691"/>
                </a:lnTo>
                <a:lnTo>
                  <a:pt x="400943" y="1635825"/>
                </a:lnTo>
                <a:lnTo>
                  <a:pt x="439769" y="1660059"/>
                </a:lnTo>
                <a:lnTo>
                  <a:pt x="479897" y="1682326"/>
                </a:lnTo>
                <a:lnTo>
                  <a:pt x="521259" y="1702559"/>
                </a:lnTo>
                <a:lnTo>
                  <a:pt x="563787" y="1720691"/>
                </a:lnTo>
                <a:lnTo>
                  <a:pt x="607415" y="1736652"/>
                </a:lnTo>
                <a:lnTo>
                  <a:pt x="652074" y="1750377"/>
                </a:lnTo>
                <a:lnTo>
                  <a:pt x="697698" y="1761797"/>
                </a:lnTo>
                <a:lnTo>
                  <a:pt x="744219" y="1770845"/>
                </a:lnTo>
                <a:lnTo>
                  <a:pt x="791570" y="1777453"/>
                </a:lnTo>
                <a:lnTo>
                  <a:pt x="839683" y="1781554"/>
                </a:lnTo>
                <a:lnTo>
                  <a:pt x="888492" y="1783080"/>
                </a:lnTo>
                <a:lnTo>
                  <a:pt x="937302" y="1781554"/>
                </a:lnTo>
                <a:lnTo>
                  <a:pt x="985418" y="1777453"/>
                </a:lnTo>
                <a:lnTo>
                  <a:pt x="1032770" y="1770845"/>
                </a:lnTo>
                <a:lnTo>
                  <a:pt x="1079293" y="1761797"/>
                </a:lnTo>
                <a:lnTo>
                  <a:pt x="1124918" y="1750377"/>
                </a:lnTo>
                <a:lnTo>
                  <a:pt x="1169578" y="1736652"/>
                </a:lnTo>
                <a:lnTo>
                  <a:pt x="1213206" y="1720691"/>
                </a:lnTo>
                <a:lnTo>
                  <a:pt x="1255735" y="1702559"/>
                </a:lnTo>
                <a:lnTo>
                  <a:pt x="1297097" y="1682326"/>
                </a:lnTo>
                <a:lnTo>
                  <a:pt x="1337225" y="1660059"/>
                </a:lnTo>
                <a:lnTo>
                  <a:pt x="1376051" y="1635825"/>
                </a:lnTo>
                <a:lnTo>
                  <a:pt x="1413509" y="1609691"/>
                </a:lnTo>
                <a:lnTo>
                  <a:pt x="1449532" y="1581726"/>
                </a:lnTo>
                <a:lnTo>
                  <a:pt x="1484050" y="1551996"/>
                </a:lnTo>
                <a:lnTo>
                  <a:pt x="1516999" y="1520571"/>
                </a:lnTo>
                <a:lnTo>
                  <a:pt x="1548309" y="1487516"/>
                </a:lnTo>
                <a:lnTo>
                  <a:pt x="1577914" y="1452899"/>
                </a:lnTo>
                <a:lnTo>
                  <a:pt x="1605747" y="1416789"/>
                </a:lnTo>
                <a:lnTo>
                  <a:pt x="1631740" y="1379253"/>
                </a:lnTo>
                <a:lnTo>
                  <a:pt x="1655826" y="1340358"/>
                </a:lnTo>
                <a:lnTo>
                  <a:pt x="1677937" y="1300171"/>
                </a:lnTo>
                <a:lnTo>
                  <a:pt x="1698006" y="1258761"/>
                </a:lnTo>
                <a:lnTo>
                  <a:pt x="1715967" y="1216195"/>
                </a:lnTo>
                <a:lnTo>
                  <a:pt x="1731751" y="1172541"/>
                </a:lnTo>
                <a:lnTo>
                  <a:pt x="1745292" y="1127865"/>
                </a:lnTo>
                <a:lnTo>
                  <a:pt x="1756521" y="1082237"/>
                </a:lnTo>
                <a:lnTo>
                  <a:pt x="1765373" y="1035722"/>
                </a:lnTo>
                <a:lnTo>
                  <a:pt x="1771778" y="988389"/>
                </a:lnTo>
                <a:lnTo>
                  <a:pt x="1775671" y="940306"/>
                </a:lnTo>
                <a:lnTo>
                  <a:pt x="1776983" y="891540"/>
                </a:lnTo>
                <a:lnTo>
                  <a:pt x="1775671" y="842773"/>
                </a:lnTo>
                <a:lnTo>
                  <a:pt x="1771778" y="794690"/>
                </a:lnTo>
                <a:lnTo>
                  <a:pt x="1765373" y="747357"/>
                </a:lnTo>
                <a:lnTo>
                  <a:pt x="1756521" y="700842"/>
                </a:lnTo>
                <a:lnTo>
                  <a:pt x="1745292" y="655214"/>
                </a:lnTo>
                <a:lnTo>
                  <a:pt x="1731751" y="610538"/>
                </a:lnTo>
                <a:lnTo>
                  <a:pt x="1715967" y="566884"/>
                </a:lnTo>
                <a:lnTo>
                  <a:pt x="1698006" y="524318"/>
                </a:lnTo>
                <a:lnTo>
                  <a:pt x="1677937" y="482908"/>
                </a:lnTo>
                <a:lnTo>
                  <a:pt x="1655825" y="442722"/>
                </a:lnTo>
                <a:lnTo>
                  <a:pt x="1631740" y="403826"/>
                </a:lnTo>
                <a:lnTo>
                  <a:pt x="1605747" y="366290"/>
                </a:lnTo>
                <a:lnTo>
                  <a:pt x="1577914" y="330180"/>
                </a:lnTo>
                <a:lnTo>
                  <a:pt x="1548309" y="295563"/>
                </a:lnTo>
                <a:lnTo>
                  <a:pt x="1516999" y="262509"/>
                </a:lnTo>
                <a:lnTo>
                  <a:pt x="1484050" y="231083"/>
                </a:lnTo>
                <a:lnTo>
                  <a:pt x="1449532" y="201353"/>
                </a:lnTo>
                <a:lnTo>
                  <a:pt x="1413509" y="173388"/>
                </a:lnTo>
                <a:lnTo>
                  <a:pt x="1376051" y="147254"/>
                </a:lnTo>
                <a:lnTo>
                  <a:pt x="1337225" y="123020"/>
                </a:lnTo>
                <a:lnTo>
                  <a:pt x="1297097" y="100753"/>
                </a:lnTo>
                <a:lnTo>
                  <a:pt x="1255735" y="80520"/>
                </a:lnTo>
                <a:lnTo>
                  <a:pt x="1213206" y="62388"/>
                </a:lnTo>
                <a:lnTo>
                  <a:pt x="1169578" y="46427"/>
                </a:lnTo>
                <a:lnTo>
                  <a:pt x="1124918" y="32702"/>
                </a:lnTo>
                <a:lnTo>
                  <a:pt x="1079293" y="21282"/>
                </a:lnTo>
                <a:lnTo>
                  <a:pt x="1032770" y="12234"/>
                </a:lnTo>
                <a:lnTo>
                  <a:pt x="985418" y="5626"/>
                </a:lnTo>
                <a:lnTo>
                  <a:pt x="937302" y="1525"/>
                </a:lnTo>
                <a:lnTo>
                  <a:pt x="888492" y="0"/>
                </a:lnTo>
                <a:close/>
              </a:path>
            </a:pathLst>
          </a:custGeom>
          <a:solidFill>
            <a:srgbClr val="4FCD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500632" y="3950335"/>
            <a:ext cx="28003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b="0" spc="-50"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849623" y="3569208"/>
            <a:ext cx="1777364" cy="1783080"/>
          </a:xfrm>
          <a:custGeom>
            <a:avLst/>
            <a:gdLst/>
            <a:ahLst/>
            <a:cxnLst/>
            <a:rect l="l" t="t" r="r" b="b"/>
            <a:pathLst>
              <a:path w="1777364" h="1783079">
                <a:moveTo>
                  <a:pt x="888491" y="0"/>
                </a:moveTo>
                <a:lnTo>
                  <a:pt x="839681" y="1525"/>
                </a:lnTo>
                <a:lnTo>
                  <a:pt x="791565" y="5626"/>
                </a:lnTo>
                <a:lnTo>
                  <a:pt x="744213" y="12234"/>
                </a:lnTo>
                <a:lnTo>
                  <a:pt x="697690" y="21282"/>
                </a:lnTo>
                <a:lnTo>
                  <a:pt x="652065" y="32702"/>
                </a:lnTo>
                <a:lnTo>
                  <a:pt x="607405" y="46427"/>
                </a:lnTo>
                <a:lnTo>
                  <a:pt x="563777" y="62388"/>
                </a:lnTo>
                <a:lnTo>
                  <a:pt x="521248" y="80520"/>
                </a:lnTo>
                <a:lnTo>
                  <a:pt x="479886" y="100753"/>
                </a:lnTo>
                <a:lnTo>
                  <a:pt x="439758" y="123020"/>
                </a:lnTo>
                <a:lnTo>
                  <a:pt x="400932" y="147254"/>
                </a:lnTo>
                <a:lnTo>
                  <a:pt x="363473" y="173388"/>
                </a:lnTo>
                <a:lnTo>
                  <a:pt x="327451" y="201353"/>
                </a:lnTo>
                <a:lnTo>
                  <a:pt x="292933" y="231083"/>
                </a:lnTo>
                <a:lnTo>
                  <a:pt x="259984" y="262509"/>
                </a:lnTo>
                <a:lnTo>
                  <a:pt x="228674" y="295563"/>
                </a:lnTo>
                <a:lnTo>
                  <a:pt x="199069" y="330180"/>
                </a:lnTo>
                <a:lnTo>
                  <a:pt x="171236" y="366290"/>
                </a:lnTo>
                <a:lnTo>
                  <a:pt x="145243" y="403826"/>
                </a:lnTo>
                <a:lnTo>
                  <a:pt x="121157" y="442722"/>
                </a:lnTo>
                <a:lnTo>
                  <a:pt x="99046" y="482908"/>
                </a:lnTo>
                <a:lnTo>
                  <a:pt x="78977" y="524318"/>
                </a:lnTo>
                <a:lnTo>
                  <a:pt x="61016" y="566884"/>
                </a:lnTo>
                <a:lnTo>
                  <a:pt x="45232" y="610538"/>
                </a:lnTo>
                <a:lnTo>
                  <a:pt x="31691" y="655214"/>
                </a:lnTo>
                <a:lnTo>
                  <a:pt x="20462" y="700842"/>
                </a:lnTo>
                <a:lnTo>
                  <a:pt x="11610" y="747357"/>
                </a:lnTo>
                <a:lnTo>
                  <a:pt x="5205" y="794690"/>
                </a:lnTo>
                <a:lnTo>
                  <a:pt x="1312" y="842773"/>
                </a:lnTo>
                <a:lnTo>
                  <a:pt x="0" y="891540"/>
                </a:lnTo>
                <a:lnTo>
                  <a:pt x="1312" y="940306"/>
                </a:lnTo>
                <a:lnTo>
                  <a:pt x="5205" y="988389"/>
                </a:lnTo>
                <a:lnTo>
                  <a:pt x="11610" y="1035722"/>
                </a:lnTo>
                <a:lnTo>
                  <a:pt x="20462" y="1082237"/>
                </a:lnTo>
                <a:lnTo>
                  <a:pt x="31691" y="1127865"/>
                </a:lnTo>
                <a:lnTo>
                  <a:pt x="45232" y="1172541"/>
                </a:lnTo>
                <a:lnTo>
                  <a:pt x="61016" y="1216195"/>
                </a:lnTo>
                <a:lnTo>
                  <a:pt x="78977" y="1258761"/>
                </a:lnTo>
                <a:lnTo>
                  <a:pt x="99046" y="1300171"/>
                </a:lnTo>
                <a:lnTo>
                  <a:pt x="121158" y="1340358"/>
                </a:lnTo>
                <a:lnTo>
                  <a:pt x="145243" y="1379253"/>
                </a:lnTo>
                <a:lnTo>
                  <a:pt x="171236" y="1416789"/>
                </a:lnTo>
                <a:lnTo>
                  <a:pt x="199069" y="1452899"/>
                </a:lnTo>
                <a:lnTo>
                  <a:pt x="228674" y="1487516"/>
                </a:lnTo>
                <a:lnTo>
                  <a:pt x="259984" y="1520571"/>
                </a:lnTo>
                <a:lnTo>
                  <a:pt x="292933" y="1551996"/>
                </a:lnTo>
                <a:lnTo>
                  <a:pt x="327451" y="1581726"/>
                </a:lnTo>
                <a:lnTo>
                  <a:pt x="363474" y="1609691"/>
                </a:lnTo>
                <a:lnTo>
                  <a:pt x="400932" y="1635825"/>
                </a:lnTo>
                <a:lnTo>
                  <a:pt x="439758" y="1660059"/>
                </a:lnTo>
                <a:lnTo>
                  <a:pt x="479886" y="1682326"/>
                </a:lnTo>
                <a:lnTo>
                  <a:pt x="521248" y="1702559"/>
                </a:lnTo>
                <a:lnTo>
                  <a:pt x="563777" y="1720691"/>
                </a:lnTo>
                <a:lnTo>
                  <a:pt x="607405" y="1736652"/>
                </a:lnTo>
                <a:lnTo>
                  <a:pt x="652065" y="1750377"/>
                </a:lnTo>
                <a:lnTo>
                  <a:pt x="697690" y="1761797"/>
                </a:lnTo>
                <a:lnTo>
                  <a:pt x="744213" y="1770845"/>
                </a:lnTo>
                <a:lnTo>
                  <a:pt x="791565" y="1777453"/>
                </a:lnTo>
                <a:lnTo>
                  <a:pt x="839681" y="1781554"/>
                </a:lnTo>
                <a:lnTo>
                  <a:pt x="888491" y="1783080"/>
                </a:lnTo>
                <a:lnTo>
                  <a:pt x="937302" y="1781554"/>
                </a:lnTo>
                <a:lnTo>
                  <a:pt x="985418" y="1777453"/>
                </a:lnTo>
                <a:lnTo>
                  <a:pt x="1032770" y="1770845"/>
                </a:lnTo>
                <a:lnTo>
                  <a:pt x="1079293" y="1761797"/>
                </a:lnTo>
                <a:lnTo>
                  <a:pt x="1124918" y="1750377"/>
                </a:lnTo>
                <a:lnTo>
                  <a:pt x="1169578" y="1736652"/>
                </a:lnTo>
                <a:lnTo>
                  <a:pt x="1213206" y="1720691"/>
                </a:lnTo>
                <a:lnTo>
                  <a:pt x="1255735" y="1702559"/>
                </a:lnTo>
                <a:lnTo>
                  <a:pt x="1297097" y="1682326"/>
                </a:lnTo>
                <a:lnTo>
                  <a:pt x="1337225" y="1660059"/>
                </a:lnTo>
                <a:lnTo>
                  <a:pt x="1376051" y="1635825"/>
                </a:lnTo>
                <a:lnTo>
                  <a:pt x="1413510" y="1609691"/>
                </a:lnTo>
                <a:lnTo>
                  <a:pt x="1449532" y="1581726"/>
                </a:lnTo>
                <a:lnTo>
                  <a:pt x="1484050" y="1551996"/>
                </a:lnTo>
                <a:lnTo>
                  <a:pt x="1516999" y="1520571"/>
                </a:lnTo>
                <a:lnTo>
                  <a:pt x="1548309" y="1487516"/>
                </a:lnTo>
                <a:lnTo>
                  <a:pt x="1577914" y="1452899"/>
                </a:lnTo>
                <a:lnTo>
                  <a:pt x="1605747" y="1416789"/>
                </a:lnTo>
                <a:lnTo>
                  <a:pt x="1631740" y="1379253"/>
                </a:lnTo>
                <a:lnTo>
                  <a:pt x="1655826" y="1340358"/>
                </a:lnTo>
                <a:lnTo>
                  <a:pt x="1677937" y="1300171"/>
                </a:lnTo>
                <a:lnTo>
                  <a:pt x="1698006" y="1258761"/>
                </a:lnTo>
                <a:lnTo>
                  <a:pt x="1715967" y="1216195"/>
                </a:lnTo>
                <a:lnTo>
                  <a:pt x="1731751" y="1172541"/>
                </a:lnTo>
                <a:lnTo>
                  <a:pt x="1745292" y="1127865"/>
                </a:lnTo>
                <a:lnTo>
                  <a:pt x="1756521" y="1082237"/>
                </a:lnTo>
                <a:lnTo>
                  <a:pt x="1765373" y="1035722"/>
                </a:lnTo>
                <a:lnTo>
                  <a:pt x="1771778" y="988389"/>
                </a:lnTo>
                <a:lnTo>
                  <a:pt x="1775671" y="940306"/>
                </a:lnTo>
                <a:lnTo>
                  <a:pt x="1776984" y="891540"/>
                </a:lnTo>
                <a:lnTo>
                  <a:pt x="1775671" y="842773"/>
                </a:lnTo>
                <a:lnTo>
                  <a:pt x="1771778" y="794690"/>
                </a:lnTo>
                <a:lnTo>
                  <a:pt x="1765373" y="747357"/>
                </a:lnTo>
                <a:lnTo>
                  <a:pt x="1756521" y="700842"/>
                </a:lnTo>
                <a:lnTo>
                  <a:pt x="1745292" y="655214"/>
                </a:lnTo>
                <a:lnTo>
                  <a:pt x="1731751" y="610538"/>
                </a:lnTo>
                <a:lnTo>
                  <a:pt x="1715967" y="566884"/>
                </a:lnTo>
                <a:lnTo>
                  <a:pt x="1698006" y="524318"/>
                </a:lnTo>
                <a:lnTo>
                  <a:pt x="1677937" y="482908"/>
                </a:lnTo>
                <a:lnTo>
                  <a:pt x="1655826" y="442722"/>
                </a:lnTo>
                <a:lnTo>
                  <a:pt x="1631740" y="403826"/>
                </a:lnTo>
                <a:lnTo>
                  <a:pt x="1605747" y="366290"/>
                </a:lnTo>
                <a:lnTo>
                  <a:pt x="1577914" y="330180"/>
                </a:lnTo>
                <a:lnTo>
                  <a:pt x="1548309" y="295563"/>
                </a:lnTo>
                <a:lnTo>
                  <a:pt x="1516999" y="262509"/>
                </a:lnTo>
                <a:lnTo>
                  <a:pt x="1484050" y="231083"/>
                </a:lnTo>
                <a:lnTo>
                  <a:pt x="1449532" y="201353"/>
                </a:lnTo>
                <a:lnTo>
                  <a:pt x="1413510" y="173388"/>
                </a:lnTo>
                <a:lnTo>
                  <a:pt x="1376051" y="147254"/>
                </a:lnTo>
                <a:lnTo>
                  <a:pt x="1337225" y="123020"/>
                </a:lnTo>
                <a:lnTo>
                  <a:pt x="1297097" y="100753"/>
                </a:lnTo>
                <a:lnTo>
                  <a:pt x="1255735" y="80520"/>
                </a:lnTo>
                <a:lnTo>
                  <a:pt x="1213206" y="62388"/>
                </a:lnTo>
                <a:lnTo>
                  <a:pt x="1169578" y="46427"/>
                </a:lnTo>
                <a:lnTo>
                  <a:pt x="1124918" y="32702"/>
                </a:lnTo>
                <a:lnTo>
                  <a:pt x="1079293" y="21282"/>
                </a:lnTo>
                <a:lnTo>
                  <a:pt x="1032770" y="12234"/>
                </a:lnTo>
                <a:lnTo>
                  <a:pt x="985418" y="5626"/>
                </a:lnTo>
                <a:lnTo>
                  <a:pt x="937302" y="1525"/>
                </a:lnTo>
                <a:lnTo>
                  <a:pt x="888491" y="0"/>
                </a:lnTo>
                <a:close/>
              </a:path>
            </a:pathLst>
          </a:custGeom>
          <a:solidFill>
            <a:srgbClr val="17B6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588255" y="3949954"/>
            <a:ext cx="28003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spc="-50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922007" y="3697223"/>
            <a:ext cx="1774189" cy="1783080"/>
          </a:xfrm>
          <a:custGeom>
            <a:avLst/>
            <a:gdLst/>
            <a:ahLst/>
            <a:cxnLst/>
            <a:rect l="l" t="t" r="r" b="b"/>
            <a:pathLst>
              <a:path w="1774190" h="1783079">
                <a:moveTo>
                  <a:pt x="886968" y="0"/>
                </a:moveTo>
                <a:lnTo>
                  <a:pt x="838245" y="1525"/>
                </a:lnTo>
                <a:lnTo>
                  <a:pt x="790215" y="5626"/>
                </a:lnTo>
                <a:lnTo>
                  <a:pt x="742947" y="12234"/>
                </a:lnTo>
                <a:lnTo>
                  <a:pt x="696507" y="21282"/>
                </a:lnTo>
                <a:lnTo>
                  <a:pt x="650963" y="32702"/>
                </a:lnTo>
                <a:lnTo>
                  <a:pt x="606381" y="46427"/>
                </a:lnTo>
                <a:lnTo>
                  <a:pt x="562829" y="62388"/>
                </a:lnTo>
                <a:lnTo>
                  <a:pt x="520374" y="80520"/>
                </a:lnTo>
                <a:lnTo>
                  <a:pt x="479083" y="100753"/>
                </a:lnTo>
                <a:lnTo>
                  <a:pt x="439024" y="123020"/>
                </a:lnTo>
                <a:lnTo>
                  <a:pt x="400264" y="147254"/>
                </a:lnTo>
                <a:lnTo>
                  <a:pt x="362870" y="173388"/>
                </a:lnTo>
                <a:lnTo>
                  <a:pt x="326909" y="201353"/>
                </a:lnTo>
                <a:lnTo>
                  <a:pt x="292449" y="231083"/>
                </a:lnTo>
                <a:lnTo>
                  <a:pt x="259556" y="262509"/>
                </a:lnTo>
                <a:lnTo>
                  <a:pt x="228298" y="295563"/>
                </a:lnTo>
                <a:lnTo>
                  <a:pt x="198742" y="330180"/>
                </a:lnTo>
                <a:lnTo>
                  <a:pt x="170956" y="366290"/>
                </a:lnTo>
                <a:lnTo>
                  <a:pt x="145006" y="403826"/>
                </a:lnTo>
                <a:lnTo>
                  <a:pt x="120960" y="442722"/>
                </a:lnTo>
                <a:lnTo>
                  <a:pt x="98885" y="482908"/>
                </a:lnTo>
                <a:lnTo>
                  <a:pt x="78848" y="524318"/>
                </a:lnTo>
                <a:lnTo>
                  <a:pt x="60917" y="566884"/>
                </a:lnTo>
                <a:lnTo>
                  <a:pt x="45159" y="610538"/>
                </a:lnTo>
                <a:lnTo>
                  <a:pt x="31640" y="655214"/>
                </a:lnTo>
                <a:lnTo>
                  <a:pt x="20429" y="700842"/>
                </a:lnTo>
                <a:lnTo>
                  <a:pt x="11592" y="747357"/>
                </a:lnTo>
                <a:lnTo>
                  <a:pt x="5196" y="794690"/>
                </a:lnTo>
                <a:lnTo>
                  <a:pt x="1310" y="842773"/>
                </a:lnTo>
                <a:lnTo>
                  <a:pt x="0" y="891539"/>
                </a:lnTo>
                <a:lnTo>
                  <a:pt x="1310" y="940306"/>
                </a:lnTo>
                <a:lnTo>
                  <a:pt x="5196" y="988389"/>
                </a:lnTo>
                <a:lnTo>
                  <a:pt x="11592" y="1035722"/>
                </a:lnTo>
                <a:lnTo>
                  <a:pt x="20429" y="1082237"/>
                </a:lnTo>
                <a:lnTo>
                  <a:pt x="31640" y="1127865"/>
                </a:lnTo>
                <a:lnTo>
                  <a:pt x="45159" y="1172541"/>
                </a:lnTo>
                <a:lnTo>
                  <a:pt x="60917" y="1216195"/>
                </a:lnTo>
                <a:lnTo>
                  <a:pt x="78848" y="1258761"/>
                </a:lnTo>
                <a:lnTo>
                  <a:pt x="98885" y="1300171"/>
                </a:lnTo>
                <a:lnTo>
                  <a:pt x="120960" y="1340358"/>
                </a:lnTo>
                <a:lnTo>
                  <a:pt x="145006" y="1379253"/>
                </a:lnTo>
                <a:lnTo>
                  <a:pt x="170956" y="1416789"/>
                </a:lnTo>
                <a:lnTo>
                  <a:pt x="198742" y="1452899"/>
                </a:lnTo>
                <a:lnTo>
                  <a:pt x="228298" y="1487516"/>
                </a:lnTo>
                <a:lnTo>
                  <a:pt x="259556" y="1520571"/>
                </a:lnTo>
                <a:lnTo>
                  <a:pt x="292449" y="1551996"/>
                </a:lnTo>
                <a:lnTo>
                  <a:pt x="326909" y="1581726"/>
                </a:lnTo>
                <a:lnTo>
                  <a:pt x="362870" y="1609691"/>
                </a:lnTo>
                <a:lnTo>
                  <a:pt x="400264" y="1635825"/>
                </a:lnTo>
                <a:lnTo>
                  <a:pt x="439024" y="1660059"/>
                </a:lnTo>
                <a:lnTo>
                  <a:pt x="479083" y="1682326"/>
                </a:lnTo>
                <a:lnTo>
                  <a:pt x="520374" y="1702559"/>
                </a:lnTo>
                <a:lnTo>
                  <a:pt x="562829" y="1720691"/>
                </a:lnTo>
                <a:lnTo>
                  <a:pt x="606381" y="1736652"/>
                </a:lnTo>
                <a:lnTo>
                  <a:pt x="650963" y="1750377"/>
                </a:lnTo>
                <a:lnTo>
                  <a:pt x="696507" y="1761797"/>
                </a:lnTo>
                <a:lnTo>
                  <a:pt x="742947" y="1770845"/>
                </a:lnTo>
                <a:lnTo>
                  <a:pt x="790215" y="1777453"/>
                </a:lnTo>
                <a:lnTo>
                  <a:pt x="838245" y="1781554"/>
                </a:lnTo>
                <a:lnTo>
                  <a:pt x="886968" y="1783079"/>
                </a:lnTo>
                <a:lnTo>
                  <a:pt x="935690" y="1781554"/>
                </a:lnTo>
                <a:lnTo>
                  <a:pt x="983720" y="1777453"/>
                </a:lnTo>
                <a:lnTo>
                  <a:pt x="1030988" y="1770845"/>
                </a:lnTo>
                <a:lnTo>
                  <a:pt x="1077428" y="1761797"/>
                </a:lnTo>
                <a:lnTo>
                  <a:pt x="1122972" y="1750377"/>
                </a:lnTo>
                <a:lnTo>
                  <a:pt x="1167554" y="1736652"/>
                </a:lnTo>
                <a:lnTo>
                  <a:pt x="1211106" y="1720691"/>
                </a:lnTo>
                <a:lnTo>
                  <a:pt x="1253561" y="1702559"/>
                </a:lnTo>
                <a:lnTo>
                  <a:pt x="1294852" y="1682326"/>
                </a:lnTo>
                <a:lnTo>
                  <a:pt x="1334911" y="1660059"/>
                </a:lnTo>
                <a:lnTo>
                  <a:pt x="1373671" y="1635825"/>
                </a:lnTo>
                <a:lnTo>
                  <a:pt x="1411065" y="1609691"/>
                </a:lnTo>
                <a:lnTo>
                  <a:pt x="1447026" y="1581726"/>
                </a:lnTo>
                <a:lnTo>
                  <a:pt x="1481486" y="1551996"/>
                </a:lnTo>
                <a:lnTo>
                  <a:pt x="1514379" y="1520570"/>
                </a:lnTo>
                <a:lnTo>
                  <a:pt x="1545637" y="1487516"/>
                </a:lnTo>
                <a:lnTo>
                  <a:pt x="1575193" y="1452899"/>
                </a:lnTo>
                <a:lnTo>
                  <a:pt x="1602979" y="1416789"/>
                </a:lnTo>
                <a:lnTo>
                  <a:pt x="1628929" y="1379253"/>
                </a:lnTo>
                <a:lnTo>
                  <a:pt x="1652975" y="1340357"/>
                </a:lnTo>
                <a:lnTo>
                  <a:pt x="1675050" y="1300171"/>
                </a:lnTo>
                <a:lnTo>
                  <a:pt x="1695087" y="1258761"/>
                </a:lnTo>
                <a:lnTo>
                  <a:pt x="1713018" y="1216195"/>
                </a:lnTo>
                <a:lnTo>
                  <a:pt x="1728776" y="1172541"/>
                </a:lnTo>
                <a:lnTo>
                  <a:pt x="1742295" y="1127865"/>
                </a:lnTo>
                <a:lnTo>
                  <a:pt x="1753506" y="1082237"/>
                </a:lnTo>
                <a:lnTo>
                  <a:pt x="1762343" y="1035722"/>
                </a:lnTo>
                <a:lnTo>
                  <a:pt x="1768739" y="988389"/>
                </a:lnTo>
                <a:lnTo>
                  <a:pt x="1772625" y="940306"/>
                </a:lnTo>
                <a:lnTo>
                  <a:pt x="1773936" y="891539"/>
                </a:lnTo>
                <a:lnTo>
                  <a:pt x="1772625" y="842773"/>
                </a:lnTo>
                <a:lnTo>
                  <a:pt x="1768739" y="794690"/>
                </a:lnTo>
                <a:lnTo>
                  <a:pt x="1762343" y="747357"/>
                </a:lnTo>
                <a:lnTo>
                  <a:pt x="1753506" y="700842"/>
                </a:lnTo>
                <a:lnTo>
                  <a:pt x="1742295" y="655214"/>
                </a:lnTo>
                <a:lnTo>
                  <a:pt x="1728776" y="610538"/>
                </a:lnTo>
                <a:lnTo>
                  <a:pt x="1713018" y="566884"/>
                </a:lnTo>
                <a:lnTo>
                  <a:pt x="1695087" y="524318"/>
                </a:lnTo>
                <a:lnTo>
                  <a:pt x="1675050" y="482908"/>
                </a:lnTo>
                <a:lnTo>
                  <a:pt x="1652975" y="442722"/>
                </a:lnTo>
                <a:lnTo>
                  <a:pt x="1628929" y="403826"/>
                </a:lnTo>
                <a:lnTo>
                  <a:pt x="1602979" y="366290"/>
                </a:lnTo>
                <a:lnTo>
                  <a:pt x="1575193" y="330180"/>
                </a:lnTo>
                <a:lnTo>
                  <a:pt x="1545637" y="295563"/>
                </a:lnTo>
                <a:lnTo>
                  <a:pt x="1514379" y="262509"/>
                </a:lnTo>
                <a:lnTo>
                  <a:pt x="1481486" y="231083"/>
                </a:lnTo>
                <a:lnTo>
                  <a:pt x="1447026" y="201353"/>
                </a:lnTo>
                <a:lnTo>
                  <a:pt x="1411065" y="173388"/>
                </a:lnTo>
                <a:lnTo>
                  <a:pt x="1373671" y="147254"/>
                </a:lnTo>
                <a:lnTo>
                  <a:pt x="1334911" y="123020"/>
                </a:lnTo>
                <a:lnTo>
                  <a:pt x="1294852" y="100753"/>
                </a:lnTo>
                <a:lnTo>
                  <a:pt x="1253561" y="80520"/>
                </a:lnTo>
                <a:lnTo>
                  <a:pt x="1211106" y="62388"/>
                </a:lnTo>
                <a:lnTo>
                  <a:pt x="1167554" y="46427"/>
                </a:lnTo>
                <a:lnTo>
                  <a:pt x="1122972" y="32702"/>
                </a:lnTo>
                <a:lnTo>
                  <a:pt x="1077428" y="21282"/>
                </a:lnTo>
                <a:lnTo>
                  <a:pt x="1030988" y="12234"/>
                </a:lnTo>
                <a:lnTo>
                  <a:pt x="983720" y="5626"/>
                </a:lnTo>
                <a:lnTo>
                  <a:pt x="935690" y="1525"/>
                </a:lnTo>
                <a:lnTo>
                  <a:pt x="886968" y="0"/>
                </a:lnTo>
                <a:close/>
              </a:path>
            </a:pathLst>
          </a:custGeom>
          <a:solidFill>
            <a:srgbClr val="37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660640" y="4079875"/>
            <a:ext cx="28003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spc="-50"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0043159" y="3569208"/>
            <a:ext cx="1777364" cy="1783080"/>
          </a:xfrm>
          <a:custGeom>
            <a:avLst/>
            <a:gdLst/>
            <a:ahLst/>
            <a:cxnLst/>
            <a:rect l="l" t="t" r="r" b="b"/>
            <a:pathLst>
              <a:path w="1777365" h="1783079">
                <a:moveTo>
                  <a:pt x="888492" y="0"/>
                </a:moveTo>
                <a:lnTo>
                  <a:pt x="839681" y="1525"/>
                </a:lnTo>
                <a:lnTo>
                  <a:pt x="791565" y="5626"/>
                </a:lnTo>
                <a:lnTo>
                  <a:pt x="744213" y="12234"/>
                </a:lnTo>
                <a:lnTo>
                  <a:pt x="697690" y="21282"/>
                </a:lnTo>
                <a:lnTo>
                  <a:pt x="652065" y="32702"/>
                </a:lnTo>
                <a:lnTo>
                  <a:pt x="607405" y="46427"/>
                </a:lnTo>
                <a:lnTo>
                  <a:pt x="563777" y="62388"/>
                </a:lnTo>
                <a:lnTo>
                  <a:pt x="521248" y="80520"/>
                </a:lnTo>
                <a:lnTo>
                  <a:pt x="479886" y="100753"/>
                </a:lnTo>
                <a:lnTo>
                  <a:pt x="439758" y="123020"/>
                </a:lnTo>
                <a:lnTo>
                  <a:pt x="400932" y="147254"/>
                </a:lnTo>
                <a:lnTo>
                  <a:pt x="363473" y="173388"/>
                </a:lnTo>
                <a:lnTo>
                  <a:pt x="327451" y="201353"/>
                </a:lnTo>
                <a:lnTo>
                  <a:pt x="292933" y="231083"/>
                </a:lnTo>
                <a:lnTo>
                  <a:pt x="259984" y="262509"/>
                </a:lnTo>
                <a:lnTo>
                  <a:pt x="228674" y="295563"/>
                </a:lnTo>
                <a:lnTo>
                  <a:pt x="199069" y="330180"/>
                </a:lnTo>
                <a:lnTo>
                  <a:pt x="171236" y="366290"/>
                </a:lnTo>
                <a:lnTo>
                  <a:pt x="145243" y="403826"/>
                </a:lnTo>
                <a:lnTo>
                  <a:pt x="121157" y="442722"/>
                </a:lnTo>
                <a:lnTo>
                  <a:pt x="99046" y="482908"/>
                </a:lnTo>
                <a:lnTo>
                  <a:pt x="78977" y="524318"/>
                </a:lnTo>
                <a:lnTo>
                  <a:pt x="61016" y="566884"/>
                </a:lnTo>
                <a:lnTo>
                  <a:pt x="45232" y="610538"/>
                </a:lnTo>
                <a:lnTo>
                  <a:pt x="31691" y="655214"/>
                </a:lnTo>
                <a:lnTo>
                  <a:pt x="20462" y="700842"/>
                </a:lnTo>
                <a:lnTo>
                  <a:pt x="11610" y="747357"/>
                </a:lnTo>
                <a:lnTo>
                  <a:pt x="5205" y="794690"/>
                </a:lnTo>
                <a:lnTo>
                  <a:pt x="1312" y="842773"/>
                </a:lnTo>
                <a:lnTo>
                  <a:pt x="0" y="891540"/>
                </a:lnTo>
                <a:lnTo>
                  <a:pt x="1312" y="940306"/>
                </a:lnTo>
                <a:lnTo>
                  <a:pt x="5205" y="988389"/>
                </a:lnTo>
                <a:lnTo>
                  <a:pt x="11610" y="1035722"/>
                </a:lnTo>
                <a:lnTo>
                  <a:pt x="20462" y="1082237"/>
                </a:lnTo>
                <a:lnTo>
                  <a:pt x="31691" y="1127865"/>
                </a:lnTo>
                <a:lnTo>
                  <a:pt x="45232" y="1172541"/>
                </a:lnTo>
                <a:lnTo>
                  <a:pt x="61016" y="1216195"/>
                </a:lnTo>
                <a:lnTo>
                  <a:pt x="78977" y="1258761"/>
                </a:lnTo>
                <a:lnTo>
                  <a:pt x="99046" y="1300171"/>
                </a:lnTo>
                <a:lnTo>
                  <a:pt x="121157" y="1340358"/>
                </a:lnTo>
                <a:lnTo>
                  <a:pt x="145243" y="1379253"/>
                </a:lnTo>
                <a:lnTo>
                  <a:pt x="171236" y="1416789"/>
                </a:lnTo>
                <a:lnTo>
                  <a:pt x="199069" y="1452899"/>
                </a:lnTo>
                <a:lnTo>
                  <a:pt x="228674" y="1487516"/>
                </a:lnTo>
                <a:lnTo>
                  <a:pt x="259984" y="1520571"/>
                </a:lnTo>
                <a:lnTo>
                  <a:pt x="292933" y="1551996"/>
                </a:lnTo>
                <a:lnTo>
                  <a:pt x="327451" y="1581726"/>
                </a:lnTo>
                <a:lnTo>
                  <a:pt x="363473" y="1609691"/>
                </a:lnTo>
                <a:lnTo>
                  <a:pt x="400932" y="1635825"/>
                </a:lnTo>
                <a:lnTo>
                  <a:pt x="439758" y="1660059"/>
                </a:lnTo>
                <a:lnTo>
                  <a:pt x="479886" y="1682326"/>
                </a:lnTo>
                <a:lnTo>
                  <a:pt x="521248" y="1702559"/>
                </a:lnTo>
                <a:lnTo>
                  <a:pt x="563777" y="1720691"/>
                </a:lnTo>
                <a:lnTo>
                  <a:pt x="607405" y="1736652"/>
                </a:lnTo>
                <a:lnTo>
                  <a:pt x="652065" y="1750377"/>
                </a:lnTo>
                <a:lnTo>
                  <a:pt x="697690" y="1761797"/>
                </a:lnTo>
                <a:lnTo>
                  <a:pt x="744213" y="1770845"/>
                </a:lnTo>
                <a:lnTo>
                  <a:pt x="791565" y="1777453"/>
                </a:lnTo>
                <a:lnTo>
                  <a:pt x="839681" y="1781554"/>
                </a:lnTo>
                <a:lnTo>
                  <a:pt x="888492" y="1783080"/>
                </a:lnTo>
                <a:lnTo>
                  <a:pt x="937302" y="1781554"/>
                </a:lnTo>
                <a:lnTo>
                  <a:pt x="985418" y="1777453"/>
                </a:lnTo>
                <a:lnTo>
                  <a:pt x="1032770" y="1770845"/>
                </a:lnTo>
                <a:lnTo>
                  <a:pt x="1079293" y="1761797"/>
                </a:lnTo>
                <a:lnTo>
                  <a:pt x="1124918" y="1750377"/>
                </a:lnTo>
                <a:lnTo>
                  <a:pt x="1169578" y="1736652"/>
                </a:lnTo>
                <a:lnTo>
                  <a:pt x="1213206" y="1720691"/>
                </a:lnTo>
                <a:lnTo>
                  <a:pt x="1255735" y="1702559"/>
                </a:lnTo>
                <a:lnTo>
                  <a:pt x="1297097" y="1682326"/>
                </a:lnTo>
                <a:lnTo>
                  <a:pt x="1337225" y="1660059"/>
                </a:lnTo>
                <a:lnTo>
                  <a:pt x="1376051" y="1635825"/>
                </a:lnTo>
                <a:lnTo>
                  <a:pt x="1413510" y="1609691"/>
                </a:lnTo>
                <a:lnTo>
                  <a:pt x="1449532" y="1581726"/>
                </a:lnTo>
                <a:lnTo>
                  <a:pt x="1484050" y="1551996"/>
                </a:lnTo>
                <a:lnTo>
                  <a:pt x="1516999" y="1520571"/>
                </a:lnTo>
                <a:lnTo>
                  <a:pt x="1548309" y="1487516"/>
                </a:lnTo>
                <a:lnTo>
                  <a:pt x="1577914" y="1452899"/>
                </a:lnTo>
                <a:lnTo>
                  <a:pt x="1605747" y="1416789"/>
                </a:lnTo>
                <a:lnTo>
                  <a:pt x="1631740" y="1379253"/>
                </a:lnTo>
                <a:lnTo>
                  <a:pt x="1655826" y="1340358"/>
                </a:lnTo>
                <a:lnTo>
                  <a:pt x="1677937" y="1300171"/>
                </a:lnTo>
                <a:lnTo>
                  <a:pt x="1698006" y="1258761"/>
                </a:lnTo>
                <a:lnTo>
                  <a:pt x="1715967" y="1216195"/>
                </a:lnTo>
                <a:lnTo>
                  <a:pt x="1731751" y="1172541"/>
                </a:lnTo>
                <a:lnTo>
                  <a:pt x="1745292" y="1127865"/>
                </a:lnTo>
                <a:lnTo>
                  <a:pt x="1756521" y="1082237"/>
                </a:lnTo>
                <a:lnTo>
                  <a:pt x="1765373" y="1035722"/>
                </a:lnTo>
                <a:lnTo>
                  <a:pt x="1771778" y="988389"/>
                </a:lnTo>
                <a:lnTo>
                  <a:pt x="1775671" y="940306"/>
                </a:lnTo>
                <a:lnTo>
                  <a:pt x="1776984" y="891540"/>
                </a:lnTo>
                <a:lnTo>
                  <a:pt x="1775671" y="842773"/>
                </a:lnTo>
                <a:lnTo>
                  <a:pt x="1771778" y="794690"/>
                </a:lnTo>
                <a:lnTo>
                  <a:pt x="1765373" y="747357"/>
                </a:lnTo>
                <a:lnTo>
                  <a:pt x="1756521" y="700842"/>
                </a:lnTo>
                <a:lnTo>
                  <a:pt x="1745292" y="655214"/>
                </a:lnTo>
                <a:lnTo>
                  <a:pt x="1731751" y="610538"/>
                </a:lnTo>
                <a:lnTo>
                  <a:pt x="1715967" y="566884"/>
                </a:lnTo>
                <a:lnTo>
                  <a:pt x="1698006" y="524318"/>
                </a:lnTo>
                <a:lnTo>
                  <a:pt x="1677937" y="482908"/>
                </a:lnTo>
                <a:lnTo>
                  <a:pt x="1655826" y="442722"/>
                </a:lnTo>
                <a:lnTo>
                  <a:pt x="1631740" y="403826"/>
                </a:lnTo>
                <a:lnTo>
                  <a:pt x="1605747" y="366290"/>
                </a:lnTo>
                <a:lnTo>
                  <a:pt x="1577914" y="330180"/>
                </a:lnTo>
                <a:lnTo>
                  <a:pt x="1548309" y="295563"/>
                </a:lnTo>
                <a:lnTo>
                  <a:pt x="1516999" y="262509"/>
                </a:lnTo>
                <a:lnTo>
                  <a:pt x="1484050" y="231083"/>
                </a:lnTo>
                <a:lnTo>
                  <a:pt x="1449532" y="201353"/>
                </a:lnTo>
                <a:lnTo>
                  <a:pt x="1413510" y="173388"/>
                </a:lnTo>
                <a:lnTo>
                  <a:pt x="1376051" y="147254"/>
                </a:lnTo>
                <a:lnTo>
                  <a:pt x="1337225" y="123020"/>
                </a:lnTo>
                <a:lnTo>
                  <a:pt x="1297097" y="100753"/>
                </a:lnTo>
                <a:lnTo>
                  <a:pt x="1255735" y="80520"/>
                </a:lnTo>
                <a:lnTo>
                  <a:pt x="1213206" y="62388"/>
                </a:lnTo>
                <a:lnTo>
                  <a:pt x="1169578" y="46427"/>
                </a:lnTo>
                <a:lnTo>
                  <a:pt x="1124918" y="32702"/>
                </a:lnTo>
                <a:lnTo>
                  <a:pt x="1079293" y="21282"/>
                </a:lnTo>
                <a:lnTo>
                  <a:pt x="1032770" y="12234"/>
                </a:lnTo>
                <a:lnTo>
                  <a:pt x="985418" y="5626"/>
                </a:lnTo>
                <a:lnTo>
                  <a:pt x="937302" y="1525"/>
                </a:lnTo>
                <a:lnTo>
                  <a:pt x="888492" y="0"/>
                </a:lnTo>
                <a:close/>
              </a:path>
            </a:pathLst>
          </a:custGeom>
          <a:solidFill>
            <a:srgbClr val="2C92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0783316" y="3950335"/>
            <a:ext cx="28003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spc="-50" dirty="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3045439" y="3566159"/>
            <a:ext cx="1777364" cy="1786255"/>
          </a:xfrm>
          <a:custGeom>
            <a:avLst/>
            <a:gdLst/>
            <a:ahLst/>
            <a:cxnLst/>
            <a:rect l="l" t="t" r="r" b="b"/>
            <a:pathLst>
              <a:path w="1777365" h="1786254">
                <a:moveTo>
                  <a:pt x="888492" y="0"/>
                </a:moveTo>
                <a:lnTo>
                  <a:pt x="839681" y="1528"/>
                </a:lnTo>
                <a:lnTo>
                  <a:pt x="791565" y="5636"/>
                </a:lnTo>
                <a:lnTo>
                  <a:pt x="744213" y="12256"/>
                </a:lnTo>
                <a:lnTo>
                  <a:pt x="697690" y="21321"/>
                </a:lnTo>
                <a:lnTo>
                  <a:pt x="652065" y="32762"/>
                </a:lnTo>
                <a:lnTo>
                  <a:pt x="607405" y="46512"/>
                </a:lnTo>
                <a:lnTo>
                  <a:pt x="563777" y="62503"/>
                </a:lnTo>
                <a:lnTo>
                  <a:pt x="521248" y="80668"/>
                </a:lnTo>
                <a:lnTo>
                  <a:pt x="479886" y="100938"/>
                </a:lnTo>
                <a:lnTo>
                  <a:pt x="439758" y="123246"/>
                </a:lnTo>
                <a:lnTo>
                  <a:pt x="400932" y="147524"/>
                </a:lnTo>
                <a:lnTo>
                  <a:pt x="363474" y="173705"/>
                </a:lnTo>
                <a:lnTo>
                  <a:pt x="327451" y="201721"/>
                </a:lnTo>
                <a:lnTo>
                  <a:pt x="292933" y="231503"/>
                </a:lnTo>
                <a:lnTo>
                  <a:pt x="259984" y="262985"/>
                </a:lnTo>
                <a:lnTo>
                  <a:pt x="228674" y="296098"/>
                </a:lnTo>
                <a:lnTo>
                  <a:pt x="199069" y="330775"/>
                </a:lnTo>
                <a:lnTo>
                  <a:pt x="171236" y="366948"/>
                </a:lnTo>
                <a:lnTo>
                  <a:pt x="145243" y="404550"/>
                </a:lnTo>
                <a:lnTo>
                  <a:pt x="121158" y="443512"/>
                </a:lnTo>
                <a:lnTo>
                  <a:pt x="99046" y="483767"/>
                </a:lnTo>
                <a:lnTo>
                  <a:pt x="78977" y="525247"/>
                </a:lnTo>
                <a:lnTo>
                  <a:pt x="61016" y="567884"/>
                </a:lnTo>
                <a:lnTo>
                  <a:pt x="45232" y="611611"/>
                </a:lnTo>
                <a:lnTo>
                  <a:pt x="31691" y="656360"/>
                </a:lnTo>
                <a:lnTo>
                  <a:pt x="20462" y="702063"/>
                </a:lnTo>
                <a:lnTo>
                  <a:pt x="11610" y="748653"/>
                </a:lnTo>
                <a:lnTo>
                  <a:pt x="5205" y="796061"/>
                </a:lnTo>
                <a:lnTo>
                  <a:pt x="1312" y="844221"/>
                </a:lnTo>
                <a:lnTo>
                  <a:pt x="0" y="893064"/>
                </a:lnTo>
                <a:lnTo>
                  <a:pt x="1312" y="941906"/>
                </a:lnTo>
                <a:lnTo>
                  <a:pt x="5205" y="990066"/>
                </a:lnTo>
                <a:lnTo>
                  <a:pt x="11610" y="1037474"/>
                </a:lnTo>
                <a:lnTo>
                  <a:pt x="20462" y="1084064"/>
                </a:lnTo>
                <a:lnTo>
                  <a:pt x="31691" y="1129767"/>
                </a:lnTo>
                <a:lnTo>
                  <a:pt x="45232" y="1174516"/>
                </a:lnTo>
                <a:lnTo>
                  <a:pt x="61016" y="1218243"/>
                </a:lnTo>
                <a:lnTo>
                  <a:pt x="78977" y="1260880"/>
                </a:lnTo>
                <a:lnTo>
                  <a:pt x="99046" y="1302360"/>
                </a:lnTo>
                <a:lnTo>
                  <a:pt x="121157" y="1342615"/>
                </a:lnTo>
                <a:lnTo>
                  <a:pt x="145243" y="1381577"/>
                </a:lnTo>
                <a:lnTo>
                  <a:pt x="171236" y="1419179"/>
                </a:lnTo>
                <a:lnTo>
                  <a:pt x="199069" y="1455352"/>
                </a:lnTo>
                <a:lnTo>
                  <a:pt x="228674" y="1490029"/>
                </a:lnTo>
                <a:lnTo>
                  <a:pt x="259984" y="1523142"/>
                </a:lnTo>
                <a:lnTo>
                  <a:pt x="292933" y="1554624"/>
                </a:lnTo>
                <a:lnTo>
                  <a:pt x="327451" y="1584406"/>
                </a:lnTo>
                <a:lnTo>
                  <a:pt x="363474" y="1612422"/>
                </a:lnTo>
                <a:lnTo>
                  <a:pt x="400932" y="1638603"/>
                </a:lnTo>
                <a:lnTo>
                  <a:pt x="439758" y="1662881"/>
                </a:lnTo>
                <a:lnTo>
                  <a:pt x="479886" y="1685189"/>
                </a:lnTo>
                <a:lnTo>
                  <a:pt x="521248" y="1705459"/>
                </a:lnTo>
                <a:lnTo>
                  <a:pt x="563777" y="1723624"/>
                </a:lnTo>
                <a:lnTo>
                  <a:pt x="607405" y="1739615"/>
                </a:lnTo>
                <a:lnTo>
                  <a:pt x="652065" y="1753365"/>
                </a:lnTo>
                <a:lnTo>
                  <a:pt x="697690" y="1764806"/>
                </a:lnTo>
                <a:lnTo>
                  <a:pt x="744213" y="1773871"/>
                </a:lnTo>
                <a:lnTo>
                  <a:pt x="791565" y="1780491"/>
                </a:lnTo>
                <a:lnTo>
                  <a:pt x="839681" y="1784599"/>
                </a:lnTo>
                <a:lnTo>
                  <a:pt x="888492" y="1786128"/>
                </a:lnTo>
                <a:lnTo>
                  <a:pt x="937302" y="1784599"/>
                </a:lnTo>
                <a:lnTo>
                  <a:pt x="985418" y="1780491"/>
                </a:lnTo>
                <a:lnTo>
                  <a:pt x="1032770" y="1773871"/>
                </a:lnTo>
                <a:lnTo>
                  <a:pt x="1079293" y="1764806"/>
                </a:lnTo>
                <a:lnTo>
                  <a:pt x="1124918" y="1753365"/>
                </a:lnTo>
                <a:lnTo>
                  <a:pt x="1169578" y="1739615"/>
                </a:lnTo>
                <a:lnTo>
                  <a:pt x="1213206" y="1723624"/>
                </a:lnTo>
                <a:lnTo>
                  <a:pt x="1255735" y="1705459"/>
                </a:lnTo>
                <a:lnTo>
                  <a:pt x="1297097" y="1685189"/>
                </a:lnTo>
                <a:lnTo>
                  <a:pt x="1337225" y="1662881"/>
                </a:lnTo>
                <a:lnTo>
                  <a:pt x="1376051" y="1638603"/>
                </a:lnTo>
                <a:lnTo>
                  <a:pt x="1413509" y="1612422"/>
                </a:lnTo>
                <a:lnTo>
                  <a:pt x="1449532" y="1584406"/>
                </a:lnTo>
                <a:lnTo>
                  <a:pt x="1484050" y="1554624"/>
                </a:lnTo>
                <a:lnTo>
                  <a:pt x="1516999" y="1523142"/>
                </a:lnTo>
                <a:lnTo>
                  <a:pt x="1548309" y="1490029"/>
                </a:lnTo>
                <a:lnTo>
                  <a:pt x="1577914" y="1455352"/>
                </a:lnTo>
                <a:lnTo>
                  <a:pt x="1605747" y="1419179"/>
                </a:lnTo>
                <a:lnTo>
                  <a:pt x="1631740" y="1381577"/>
                </a:lnTo>
                <a:lnTo>
                  <a:pt x="1655825" y="1342615"/>
                </a:lnTo>
                <a:lnTo>
                  <a:pt x="1677937" y="1302360"/>
                </a:lnTo>
                <a:lnTo>
                  <a:pt x="1698006" y="1260880"/>
                </a:lnTo>
                <a:lnTo>
                  <a:pt x="1715967" y="1218243"/>
                </a:lnTo>
                <a:lnTo>
                  <a:pt x="1731751" y="1174516"/>
                </a:lnTo>
                <a:lnTo>
                  <a:pt x="1745292" y="1129767"/>
                </a:lnTo>
                <a:lnTo>
                  <a:pt x="1756521" y="1084064"/>
                </a:lnTo>
                <a:lnTo>
                  <a:pt x="1765373" y="1037474"/>
                </a:lnTo>
                <a:lnTo>
                  <a:pt x="1771778" y="990066"/>
                </a:lnTo>
                <a:lnTo>
                  <a:pt x="1775671" y="941906"/>
                </a:lnTo>
                <a:lnTo>
                  <a:pt x="1776983" y="893064"/>
                </a:lnTo>
                <a:lnTo>
                  <a:pt x="1775671" y="844221"/>
                </a:lnTo>
                <a:lnTo>
                  <a:pt x="1771778" y="796061"/>
                </a:lnTo>
                <a:lnTo>
                  <a:pt x="1765373" y="748653"/>
                </a:lnTo>
                <a:lnTo>
                  <a:pt x="1756521" y="702063"/>
                </a:lnTo>
                <a:lnTo>
                  <a:pt x="1745292" y="656360"/>
                </a:lnTo>
                <a:lnTo>
                  <a:pt x="1731751" y="611611"/>
                </a:lnTo>
                <a:lnTo>
                  <a:pt x="1715967" y="567884"/>
                </a:lnTo>
                <a:lnTo>
                  <a:pt x="1698006" y="525247"/>
                </a:lnTo>
                <a:lnTo>
                  <a:pt x="1677937" y="483767"/>
                </a:lnTo>
                <a:lnTo>
                  <a:pt x="1655826" y="443512"/>
                </a:lnTo>
                <a:lnTo>
                  <a:pt x="1631740" y="404550"/>
                </a:lnTo>
                <a:lnTo>
                  <a:pt x="1605747" y="366948"/>
                </a:lnTo>
                <a:lnTo>
                  <a:pt x="1577914" y="330775"/>
                </a:lnTo>
                <a:lnTo>
                  <a:pt x="1548309" y="296098"/>
                </a:lnTo>
                <a:lnTo>
                  <a:pt x="1516999" y="262985"/>
                </a:lnTo>
                <a:lnTo>
                  <a:pt x="1484050" y="231503"/>
                </a:lnTo>
                <a:lnTo>
                  <a:pt x="1449532" y="201721"/>
                </a:lnTo>
                <a:lnTo>
                  <a:pt x="1413509" y="173705"/>
                </a:lnTo>
                <a:lnTo>
                  <a:pt x="1376051" y="147524"/>
                </a:lnTo>
                <a:lnTo>
                  <a:pt x="1337225" y="123246"/>
                </a:lnTo>
                <a:lnTo>
                  <a:pt x="1297097" y="100938"/>
                </a:lnTo>
                <a:lnTo>
                  <a:pt x="1255735" y="80668"/>
                </a:lnTo>
                <a:lnTo>
                  <a:pt x="1213206" y="62503"/>
                </a:lnTo>
                <a:lnTo>
                  <a:pt x="1169578" y="46512"/>
                </a:lnTo>
                <a:lnTo>
                  <a:pt x="1124918" y="32762"/>
                </a:lnTo>
                <a:lnTo>
                  <a:pt x="1079293" y="21321"/>
                </a:lnTo>
                <a:lnTo>
                  <a:pt x="1032770" y="12256"/>
                </a:lnTo>
                <a:lnTo>
                  <a:pt x="985418" y="5636"/>
                </a:lnTo>
                <a:lnTo>
                  <a:pt x="937302" y="1528"/>
                </a:lnTo>
                <a:lnTo>
                  <a:pt x="888492" y="0"/>
                </a:lnTo>
                <a:close/>
              </a:path>
            </a:pathLst>
          </a:custGeom>
          <a:solidFill>
            <a:srgbClr val="1252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3785850" y="3948760"/>
            <a:ext cx="28067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spc="-50" dirty="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650492" y="5353811"/>
            <a:ext cx="12700" cy="774700"/>
          </a:xfrm>
          <a:custGeom>
            <a:avLst/>
            <a:gdLst/>
            <a:ahLst/>
            <a:cxnLst/>
            <a:rect l="l" t="t" r="r" b="b"/>
            <a:pathLst>
              <a:path w="12700" h="774700">
                <a:moveTo>
                  <a:pt x="0" y="0"/>
                </a:moveTo>
                <a:lnTo>
                  <a:pt x="12191" y="774191"/>
                </a:lnTo>
              </a:path>
            </a:pathLst>
          </a:custGeom>
          <a:ln w="39624">
            <a:solidFill>
              <a:srgbClr val="17B6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738115" y="5353811"/>
            <a:ext cx="0" cy="786765"/>
          </a:xfrm>
          <a:custGeom>
            <a:avLst/>
            <a:gdLst/>
            <a:ahLst/>
            <a:cxnLst/>
            <a:rect l="l" t="t" r="r" b="b"/>
            <a:pathLst>
              <a:path h="786764">
                <a:moveTo>
                  <a:pt x="0" y="0"/>
                </a:moveTo>
                <a:lnTo>
                  <a:pt x="0" y="786384"/>
                </a:lnTo>
              </a:path>
            </a:pathLst>
          </a:custGeom>
          <a:ln w="39624">
            <a:solidFill>
              <a:srgbClr val="17B6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810500" y="5481828"/>
            <a:ext cx="0" cy="646430"/>
          </a:xfrm>
          <a:custGeom>
            <a:avLst/>
            <a:gdLst/>
            <a:ahLst/>
            <a:cxnLst/>
            <a:rect l="l" t="t" r="r" b="b"/>
            <a:pathLst>
              <a:path h="646429">
                <a:moveTo>
                  <a:pt x="0" y="0"/>
                </a:moveTo>
                <a:lnTo>
                  <a:pt x="0" y="646176"/>
                </a:lnTo>
              </a:path>
            </a:pathLst>
          </a:custGeom>
          <a:ln w="39624">
            <a:solidFill>
              <a:srgbClr val="37C8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931652" y="5353811"/>
            <a:ext cx="0" cy="774700"/>
          </a:xfrm>
          <a:custGeom>
            <a:avLst/>
            <a:gdLst/>
            <a:ahLst/>
            <a:cxnLst/>
            <a:rect l="l" t="t" r="r" b="b"/>
            <a:pathLst>
              <a:path h="774700">
                <a:moveTo>
                  <a:pt x="0" y="0"/>
                </a:moveTo>
                <a:lnTo>
                  <a:pt x="0" y="774191"/>
                </a:lnTo>
              </a:path>
            </a:pathLst>
          </a:custGeom>
          <a:ln w="39624">
            <a:solidFill>
              <a:srgbClr val="2C92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3933932" y="5353811"/>
            <a:ext cx="0" cy="774700"/>
          </a:xfrm>
          <a:custGeom>
            <a:avLst/>
            <a:gdLst/>
            <a:ahLst/>
            <a:cxnLst/>
            <a:rect l="l" t="t" r="r" b="b"/>
            <a:pathLst>
              <a:path h="774700">
                <a:moveTo>
                  <a:pt x="0" y="0"/>
                </a:moveTo>
                <a:lnTo>
                  <a:pt x="0" y="774191"/>
                </a:lnTo>
              </a:path>
            </a:pathLst>
          </a:custGeom>
          <a:ln w="39624">
            <a:solidFill>
              <a:srgbClr val="1252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055624" y="6290563"/>
            <a:ext cx="1516380" cy="421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600" spc="35" dirty="0">
                <a:solidFill>
                  <a:srgbClr val="181818"/>
                </a:solidFill>
                <a:latin typeface="Times New Roman"/>
                <a:cs typeface="Times New Roman"/>
              </a:rPr>
              <a:t>Depresyon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928998" y="5990589"/>
            <a:ext cx="1425575" cy="421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600" spc="35" dirty="0">
                <a:solidFill>
                  <a:srgbClr val="181818"/>
                </a:solidFill>
                <a:latin typeface="Times New Roman"/>
                <a:cs typeface="Times New Roman"/>
              </a:rPr>
              <a:t>Anksiyete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746119" y="6447485"/>
            <a:ext cx="1786255" cy="421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spc="40" dirty="0">
                <a:solidFill>
                  <a:srgbClr val="181818"/>
                </a:solidFill>
                <a:latin typeface="Times New Roman"/>
                <a:cs typeface="Times New Roman"/>
              </a:rPr>
              <a:t>bozuklukları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773036" y="6303009"/>
            <a:ext cx="23380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55" dirty="0">
                <a:solidFill>
                  <a:srgbClr val="181818"/>
                </a:solidFill>
                <a:latin typeface="Times New Roman"/>
                <a:cs typeface="Times New Roman"/>
              </a:rPr>
              <a:t>Suçluluk</a:t>
            </a:r>
            <a:r>
              <a:rPr sz="2400" spc="130" dirty="0">
                <a:solidFill>
                  <a:srgbClr val="181818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181818"/>
                </a:solidFill>
                <a:latin typeface="Times New Roman"/>
                <a:cs typeface="Times New Roman"/>
              </a:rPr>
              <a:t>duygusu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3027913" y="6078005"/>
            <a:ext cx="1677035" cy="10204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ctr">
              <a:lnSpc>
                <a:spcPct val="120600"/>
              </a:lnSpc>
              <a:spcBef>
                <a:spcPts val="110"/>
              </a:spcBef>
            </a:pPr>
            <a:r>
              <a:rPr sz="1800" dirty="0">
                <a:solidFill>
                  <a:srgbClr val="181818"/>
                </a:solidFill>
                <a:latin typeface="Times New Roman"/>
                <a:cs typeface="Times New Roman"/>
              </a:rPr>
              <a:t>Dış</a:t>
            </a:r>
            <a:r>
              <a:rPr sz="1800" spc="370" dirty="0">
                <a:solidFill>
                  <a:srgbClr val="18181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81818"/>
                </a:solidFill>
                <a:latin typeface="Times New Roman"/>
                <a:cs typeface="Times New Roman"/>
              </a:rPr>
              <a:t>dünyadan</a:t>
            </a:r>
            <a:r>
              <a:rPr sz="1800" spc="425" dirty="0">
                <a:solidFill>
                  <a:srgbClr val="181818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181818"/>
                </a:solidFill>
                <a:latin typeface="Times New Roman"/>
                <a:cs typeface="Times New Roman"/>
              </a:rPr>
              <a:t>ve </a:t>
            </a:r>
            <a:r>
              <a:rPr sz="1800" spc="45" dirty="0">
                <a:solidFill>
                  <a:srgbClr val="181818"/>
                </a:solidFill>
                <a:latin typeface="Times New Roman"/>
                <a:cs typeface="Times New Roman"/>
              </a:rPr>
              <a:t>çevreden</a:t>
            </a:r>
            <a:r>
              <a:rPr sz="1800" spc="185" dirty="0">
                <a:solidFill>
                  <a:srgbClr val="181818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181818"/>
                </a:solidFill>
                <a:latin typeface="Times New Roman"/>
                <a:cs typeface="Times New Roman"/>
              </a:rPr>
              <a:t>izole </a:t>
            </a:r>
            <a:r>
              <a:rPr sz="1800" spc="-10" dirty="0">
                <a:solidFill>
                  <a:srgbClr val="181818"/>
                </a:solidFill>
                <a:latin typeface="Times New Roman"/>
                <a:cs typeface="Times New Roman"/>
              </a:rPr>
              <a:t>olmak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102977" y="6219189"/>
            <a:ext cx="1723389" cy="421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600" spc="-10" dirty="0">
                <a:solidFill>
                  <a:srgbClr val="181818"/>
                </a:solidFill>
                <a:latin typeface="Times New Roman"/>
                <a:cs typeface="Times New Roman"/>
              </a:rPr>
              <a:t>Yalnızlaşma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352550" y="1115059"/>
            <a:ext cx="4445635" cy="5270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250" spc="95" dirty="0">
                <a:solidFill>
                  <a:srgbClr val="181818"/>
                </a:solidFill>
                <a:latin typeface="Times New Roman"/>
                <a:cs typeface="Times New Roman"/>
              </a:rPr>
              <a:t>PSIKOLOJIK</a:t>
            </a:r>
            <a:r>
              <a:rPr sz="3250" spc="245" dirty="0">
                <a:solidFill>
                  <a:srgbClr val="181818"/>
                </a:solidFill>
                <a:latin typeface="Times New Roman"/>
                <a:cs typeface="Times New Roman"/>
              </a:rPr>
              <a:t> </a:t>
            </a:r>
            <a:r>
              <a:rPr sz="3250" spc="80" dirty="0">
                <a:solidFill>
                  <a:srgbClr val="181818"/>
                </a:solidFill>
                <a:latin typeface="Times New Roman"/>
                <a:cs typeface="Times New Roman"/>
              </a:rPr>
              <a:t>RISKLER</a:t>
            </a:r>
            <a:endParaRPr sz="325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5721584" y="3566159"/>
            <a:ext cx="1777364" cy="1786255"/>
          </a:xfrm>
          <a:custGeom>
            <a:avLst/>
            <a:gdLst/>
            <a:ahLst/>
            <a:cxnLst/>
            <a:rect l="l" t="t" r="r" b="b"/>
            <a:pathLst>
              <a:path w="1777365" h="1786254">
                <a:moveTo>
                  <a:pt x="888492" y="0"/>
                </a:moveTo>
                <a:lnTo>
                  <a:pt x="839681" y="1528"/>
                </a:lnTo>
                <a:lnTo>
                  <a:pt x="791565" y="5636"/>
                </a:lnTo>
                <a:lnTo>
                  <a:pt x="744213" y="12256"/>
                </a:lnTo>
                <a:lnTo>
                  <a:pt x="697690" y="21321"/>
                </a:lnTo>
                <a:lnTo>
                  <a:pt x="652065" y="32762"/>
                </a:lnTo>
                <a:lnTo>
                  <a:pt x="607405" y="46512"/>
                </a:lnTo>
                <a:lnTo>
                  <a:pt x="563777" y="62503"/>
                </a:lnTo>
                <a:lnTo>
                  <a:pt x="521248" y="80668"/>
                </a:lnTo>
                <a:lnTo>
                  <a:pt x="479886" y="100938"/>
                </a:lnTo>
                <a:lnTo>
                  <a:pt x="439758" y="123246"/>
                </a:lnTo>
                <a:lnTo>
                  <a:pt x="400932" y="147524"/>
                </a:lnTo>
                <a:lnTo>
                  <a:pt x="363474" y="173705"/>
                </a:lnTo>
                <a:lnTo>
                  <a:pt x="327451" y="201721"/>
                </a:lnTo>
                <a:lnTo>
                  <a:pt x="292933" y="231503"/>
                </a:lnTo>
                <a:lnTo>
                  <a:pt x="259984" y="262985"/>
                </a:lnTo>
                <a:lnTo>
                  <a:pt x="228674" y="296098"/>
                </a:lnTo>
                <a:lnTo>
                  <a:pt x="199069" y="330775"/>
                </a:lnTo>
                <a:lnTo>
                  <a:pt x="171236" y="366948"/>
                </a:lnTo>
                <a:lnTo>
                  <a:pt x="145243" y="404550"/>
                </a:lnTo>
                <a:lnTo>
                  <a:pt x="121158" y="443512"/>
                </a:lnTo>
                <a:lnTo>
                  <a:pt x="99046" y="483767"/>
                </a:lnTo>
                <a:lnTo>
                  <a:pt x="78977" y="525247"/>
                </a:lnTo>
                <a:lnTo>
                  <a:pt x="61016" y="567884"/>
                </a:lnTo>
                <a:lnTo>
                  <a:pt x="45232" y="611611"/>
                </a:lnTo>
                <a:lnTo>
                  <a:pt x="31691" y="656360"/>
                </a:lnTo>
                <a:lnTo>
                  <a:pt x="20462" y="702063"/>
                </a:lnTo>
                <a:lnTo>
                  <a:pt x="11610" y="748653"/>
                </a:lnTo>
                <a:lnTo>
                  <a:pt x="5205" y="796061"/>
                </a:lnTo>
                <a:lnTo>
                  <a:pt x="1312" y="844221"/>
                </a:lnTo>
                <a:lnTo>
                  <a:pt x="0" y="893064"/>
                </a:lnTo>
                <a:lnTo>
                  <a:pt x="1312" y="941906"/>
                </a:lnTo>
                <a:lnTo>
                  <a:pt x="5205" y="990066"/>
                </a:lnTo>
                <a:lnTo>
                  <a:pt x="11610" y="1037474"/>
                </a:lnTo>
                <a:lnTo>
                  <a:pt x="20462" y="1084064"/>
                </a:lnTo>
                <a:lnTo>
                  <a:pt x="31691" y="1129767"/>
                </a:lnTo>
                <a:lnTo>
                  <a:pt x="45232" y="1174516"/>
                </a:lnTo>
                <a:lnTo>
                  <a:pt x="61016" y="1218243"/>
                </a:lnTo>
                <a:lnTo>
                  <a:pt x="78977" y="1260880"/>
                </a:lnTo>
                <a:lnTo>
                  <a:pt x="99046" y="1302360"/>
                </a:lnTo>
                <a:lnTo>
                  <a:pt x="121157" y="1342615"/>
                </a:lnTo>
                <a:lnTo>
                  <a:pt x="145243" y="1381577"/>
                </a:lnTo>
                <a:lnTo>
                  <a:pt x="171236" y="1419179"/>
                </a:lnTo>
                <a:lnTo>
                  <a:pt x="199069" y="1455352"/>
                </a:lnTo>
                <a:lnTo>
                  <a:pt x="228674" y="1490029"/>
                </a:lnTo>
                <a:lnTo>
                  <a:pt x="259984" y="1523142"/>
                </a:lnTo>
                <a:lnTo>
                  <a:pt x="292933" y="1554624"/>
                </a:lnTo>
                <a:lnTo>
                  <a:pt x="327451" y="1584406"/>
                </a:lnTo>
                <a:lnTo>
                  <a:pt x="363474" y="1612422"/>
                </a:lnTo>
                <a:lnTo>
                  <a:pt x="400932" y="1638603"/>
                </a:lnTo>
                <a:lnTo>
                  <a:pt x="439758" y="1662881"/>
                </a:lnTo>
                <a:lnTo>
                  <a:pt x="479886" y="1685189"/>
                </a:lnTo>
                <a:lnTo>
                  <a:pt x="521248" y="1705459"/>
                </a:lnTo>
                <a:lnTo>
                  <a:pt x="563777" y="1723624"/>
                </a:lnTo>
                <a:lnTo>
                  <a:pt x="607405" y="1739615"/>
                </a:lnTo>
                <a:lnTo>
                  <a:pt x="652065" y="1753365"/>
                </a:lnTo>
                <a:lnTo>
                  <a:pt x="697690" y="1764806"/>
                </a:lnTo>
                <a:lnTo>
                  <a:pt x="744213" y="1773871"/>
                </a:lnTo>
                <a:lnTo>
                  <a:pt x="791565" y="1780491"/>
                </a:lnTo>
                <a:lnTo>
                  <a:pt x="839681" y="1784599"/>
                </a:lnTo>
                <a:lnTo>
                  <a:pt x="888492" y="1786128"/>
                </a:lnTo>
                <a:lnTo>
                  <a:pt x="937302" y="1784599"/>
                </a:lnTo>
                <a:lnTo>
                  <a:pt x="985418" y="1780491"/>
                </a:lnTo>
                <a:lnTo>
                  <a:pt x="1032770" y="1773871"/>
                </a:lnTo>
                <a:lnTo>
                  <a:pt x="1079293" y="1764806"/>
                </a:lnTo>
                <a:lnTo>
                  <a:pt x="1124918" y="1753365"/>
                </a:lnTo>
                <a:lnTo>
                  <a:pt x="1169578" y="1739615"/>
                </a:lnTo>
                <a:lnTo>
                  <a:pt x="1213206" y="1723624"/>
                </a:lnTo>
                <a:lnTo>
                  <a:pt x="1255735" y="1705459"/>
                </a:lnTo>
                <a:lnTo>
                  <a:pt x="1297097" y="1685189"/>
                </a:lnTo>
                <a:lnTo>
                  <a:pt x="1337225" y="1662881"/>
                </a:lnTo>
                <a:lnTo>
                  <a:pt x="1376051" y="1638603"/>
                </a:lnTo>
                <a:lnTo>
                  <a:pt x="1413509" y="1612422"/>
                </a:lnTo>
                <a:lnTo>
                  <a:pt x="1449532" y="1584406"/>
                </a:lnTo>
                <a:lnTo>
                  <a:pt x="1484050" y="1554624"/>
                </a:lnTo>
                <a:lnTo>
                  <a:pt x="1516999" y="1523142"/>
                </a:lnTo>
                <a:lnTo>
                  <a:pt x="1548309" y="1490029"/>
                </a:lnTo>
                <a:lnTo>
                  <a:pt x="1577914" y="1455352"/>
                </a:lnTo>
                <a:lnTo>
                  <a:pt x="1605747" y="1419179"/>
                </a:lnTo>
                <a:lnTo>
                  <a:pt x="1631740" y="1381577"/>
                </a:lnTo>
                <a:lnTo>
                  <a:pt x="1655825" y="1342615"/>
                </a:lnTo>
                <a:lnTo>
                  <a:pt x="1677937" y="1302360"/>
                </a:lnTo>
                <a:lnTo>
                  <a:pt x="1698006" y="1260880"/>
                </a:lnTo>
                <a:lnTo>
                  <a:pt x="1715967" y="1218243"/>
                </a:lnTo>
                <a:lnTo>
                  <a:pt x="1731751" y="1174516"/>
                </a:lnTo>
                <a:lnTo>
                  <a:pt x="1745292" y="1129767"/>
                </a:lnTo>
                <a:lnTo>
                  <a:pt x="1756521" y="1084064"/>
                </a:lnTo>
                <a:lnTo>
                  <a:pt x="1765373" y="1037474"/>
                </a:lnTo>
                <a:lnTo>
                  <a:pt x="1771778" y="990066"/>
                </a:lnTo>
                <a:lnTo>
                  <a:pt x="1775671" y="941906"/>
                </a:lnTo>
                <a:lnTo>
                  <a:pt x="1776983" y="893064"/>
                </a:lnTo>
                <a:lnTo>
                  <a:pt x="1775671" y="844221"/>
                </a:lnTo>
                <a:lnTo>
                  <a:pt x="1771778" y="796061"/>
                </a:lnTo>
                <a:lnTo>
                  <a:pt x="1765373" y="748653"/>
                </a:lnTo>
                <a:lnTo>
                  <a:pt x="1756521" y="702063"/>
                </a:lnTo>
                <a:lnTo>
                  <a:pt x="1745292" y="656360"/>
                </a:lnTo>
                <a:lnTo>
                  <a:pt x="1731751" y="611611"/>
                </a:lnTo>
                <a:lnTo>
                  <a:pt x="1715967" y="567884"/>
                </a:lnTo>
                <a:lnTo>
                  <a:pt x="1698006" y="525247"/>
                </a:lnTo>
                <a:lnTo>
                  <a:pt x="1677937" y="483767"/>
                </a:lnTo>
                <a:lnTo>
                  <a:pt x="1655826" y="443512"/>
                </a:lnTo>
                <a:lnTo>
                  <a:pt x="1631740" y="404550"/>
                </a:lnTo>
                <a:lnTo>
                  <a:pt x="1605747" y="366948"/>
                </a:lnTo>
                <a:lnTo>
                  <a:pt x="1577914" y="330775"/>
                </a:lnTo>
                <a:lnTo>
                  <a:pt x="1548309" y="296098"/>
                </a:lnTo>
                <a:lnTo>
                  <a:pt x="1516999" y="262985"/>
                </a:lnTo>
                <a:lnTo>
                  <a:pt x="1484050" y="231503"/>
                </a:lnTo>
                <a:lnTo>
                  <a:pt x="1449532" y="201721"/>
                </a:lnTo>
                <a:lnTo>
                  <a:pt x="1413509" y="173705"/>
                </a:lnTo>
                <a:lnTo>
                  <a:pt x="1376051" y="147524"/>
                </a:lnTo>
                <a:lnTo>
                  <a:pt x="1337225" y="123246"/>
                </a:lnTo>
                <a:lnTo>
                  <a:pt x="1297097" y="100938"/>
                </a:lnTo>
                <a:lnTo>
                  <a:pt x="1255735" y="80668"/>
                </a:lnTo>
                <a:lnTo>
                  <a:pt x="1213206" y="62503"/>
                </a:lnTo>
                <a:lnTo>
                  <a:pt x="1169578" y="46512"/>
                </a:lnTo>
                <a:lnTo>
                  <a:pt x="1124918" y="32762"/>
                </a:lnTo>
                <a:lnTo>
                  <a:pt x="1079293" y="21321"/>
                </a:lnTo>
                <a:lnTo>
                  <a:pt x="1032770" y="12256"/>
                </a:lnTo>
                <a:lnTo>
                  <a:pt x="985418" y="5636"/>
                </a:lnTo>
                <a:lnTo>
                  <a:pt x="937302" y="1528"/>
                </a:lnTo>
                <a:lnTo>
                  <a:pt x="888492" y="0"/>
                </a:lnTo>
                <a:close/>
              </a:path>
            </a:pathLst>
          </a:custGeom>
          <a:solidFill>
            <a:srgbClr val="1252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6463010" y="3948760"/>
            <a:ext cx="28067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spc="-50" dirty="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endParaRPr sz="4000">
              <a:latin typeface="Times New Roman"/>
              <a:cs typeface="Times New Roman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15474695" y="5338571"/>
            <a:ext cx="2813685" cy="1727200"/>
            <a:chOff x="15474695" y="5338571"/>
            <a:chExt cx="2813685" cy="1727200"/>
          </a:xfrm>
        </p:grpSpPr>
        <p:sp>
          <p:nvSpPr>
            <p:cNvPr id="34" name="object 34"/>
            <p:cNvSpPr/>
            <p:nvPr/>
          </p:nvSpPr>
          <p:spPr>
            <a:xfrm>
              <a:off x="16631411" y="5338571"/>
              <a:ext cx="0" cy="774700"/>
            </a:xfrm>
            <a:custGeom>
              <a:avLst/>
              <a:gdLst/>
              <a:ahLst/>
              <a:cxnLst/>
              <a:rect l="l" t="t" r="r" b="b"/>
              <a:pathLst>
                <a:path h="774700">
                  <a:moveTo>
                    <a:pt x="0" y="0"/>
                  </a:moveTo>
                  <a:lnTo>
                    <a:pt x="0" y="774191"/>
                  </a:lnTo>
                </a:path>
              </a:pathLst>
            </a:custGeom>
            <a:ln w="39624">
              <a:solidFill>
                <a:srgbClr val="1252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5474695" y="6095999"/>
              <a:ext cx="2813685" cy="969644"/>
            </a:xfrm>
            <a:custGeom>
              <a:avLst/>
              <a:gdLst/>
              <a:ahLst/>
              <a:cxnLst/>
              <a:rect l="l" t="t" r="r" b="b"/>
              <a:pathLst>
                <a:path w="2813684" h="969645">
                  <a:moveTo>
                    <a:pt x="2813302" y="0"/>
                  </a:moveTo>
                  <a:lnTo>
                    <a:pt x="0" y="0"/>
                  </a:lnTo>
                  <a:lnTo>
                    <a:pt x="234569" y="484632"/>
                  </a:lnTo>
                  <a:lnTo>
                    <a:pt x="0" y="969263"/>
                  </a:lnTo>
                  <a:lnTo>
                    <a:pt x="2813302" y="969263"/>
                  </a:lnTo>
                  <a:lnTo>
                    <a:pt x="2813302" y="0"/>
                  </a:lnTo>
                  <a:close/>
                </a:path>
              </a:pathLst>
            </a:custGeom>
            <a:solidFill>
              <a:srgbClr val="1252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16211550" y="6064656"/>
            <a:ext cx="1478280" cy="7327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52400">
              <a:lnSpc>
                <a:spcPct val="115999"/>
              </a:lnSpc>
              <a:spcBef>
                <a:spcPts val="95"/>
              </a:spcBef>
            </a:pPr>
            <a:r>
              <a:rPr sz="2000" spc="50" dirty="0">
                <a:solidFill>
                  <a:srgbClr val="181818"/>
                </a:solidFill>
                <a:latin typeface="Times New Roman"/>
                <a:cs typeface="Times New Roman"/>
              </a:rPr>
              <a:t>Ani</a:t>
            </a:r>
            <a:r>
              <a:rPr sz="2000" spc="95" dirty="0">
                <a:solidFill>
                  <a:srgbClr val="181818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181818"/>
                </a:solidFill>
                <a:latin typeface="Times New Roman"/>
                <a:cs typeface="Times New Roman"/>
              </a:rPr>
              <a:t>duygu </a:t>
            </a:r>
            <a:r>
              <a:rPr sz="2000" spc="45" dirty="0">
                <a:solidFill>
                  <a:srgbClr val="181818"/>
                </a:solidFill>
                <a:latin typeface="Times New Roman"/>
                <a:cs typeface="Times New Roman"/>
              </a:rPr>
              <a:t>değişiklikleri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8525510" cy="10287000"/>
            <a:chOff x="0" y="0"/>
            <a:chExt cx="8525510" cy="10287000"/>
          </a:xfrm>
        </p:grpSpPr>
        <p:sp>
          <p:nvSpPr>
            <p:cNvPr id="3" name="object 3"/>
            <p:cNvSpPr/>
            <p:nvPr/>
          </p:nvSpPr>
          <p:spPr>
            <a:xfrm>
              <a:off x="323087" y="0"/>
              <a:ext cx="8202295" cy="10287000"/>
            </a:xfrm>
            <a:custGeom>
              <a:avLst/>
              <a:gdLst/>
              <a:ahLst/>
              <a:cxnLst/>
              <a:rect l="l" t="t" r="r" b="b"/>
              <a:pathLst>
                <a:path w="8202295" h="10287000">
                  <a:moveTo>
                    <a:pt x="0" y="10287000"/>
                  </a:moveTo>
                  <a:lnTo>
                    <a:pt x="8202168" y="10287000"/>
                  </a:lnTo>
                  <a:lnTo>
                    <a:pt x="8202168" y="0"/>
                  </a:lnTo>
                  <a:lnTo>
                    <a:pt x="0" y="0"/>
                  </a:lnTo>
                  <a:lnTo>
                    <a:pt x="0" y="10287000"/>
                  </a:lnTo>
                  <a:close/>
                </a:path>
              </a:pathLst>
            </a:custGeom>
            <a:solidFill>
              <a:srgbClr val="0922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323215" cy="10287000"/>
            </a:xfrm>
            <a:custGeom>
              <a:avLst/>
              <a:gdLst/>
              <a:ahLst/>
              <a:cxnLst/>
              <a:rect l="l" t="t" r="r" b="b"/>
              <a:pathLst>
                <a:path w="323215" h="10287000">
                  <a:moveTo>
                    <a:pt x="323088" y="0"/>
                  </a:moveTo>
                  <a:lnTo>
                    <a:pt x="0" y="0"/>
                  </a:lnTo>
                  <a:lnTo>
                    <a:pt x="0" y="10287000"/>
                  </a:lnTo>
                  <a:lnTo>
                    <a:pt x="323088" y="10287000"/>
                  </a:lnTo>
                  <a:lnTo>
                    <a:pt x="323088" y="0"/>
                  </a:lnTo>
                  <a:close/>
                </a:path>
              </a:pathLst>
            </a:custGeom>
            <a:solidFill>
              <a:srgbClr val="3DDA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66616" y="5145023"/>
              <a:ext cx="3965447" cy="4931664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166875" y="566749"/>
            <a:ext cx="4543425" cy="43713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000" b="1" spc="275" dirty="0">
                <a:solidFill>
                  <a:srgbClr val="FFFFFF"/>
                </a:solidFill>
                <a:latin typeface="Times New Roman"/>
                <a:cs typeface="Times New Roman"/>
              </a:rPr>
              <a:t>Oyun</a:t>
            </a:r>
            <a:endParaRPr sz="7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7000" b="1" spc="315" dirty="0">
                <a:solidFill>
                  <a:srgbClr val="FFFFFF"/>
                </a:solidFill>
                <a:latin typeface="Times New Roman"/>
                <a:cs typeface="Times New Roman"/>
              </a:rPr>
              <a:t>Oynama</a:t>
            </a:r>
            <a:endParaRPr sz="7000">
              <a:latin typeface="Times New Roman"/>
              <a:cs typeface="Times New Roman"/>
            </a:endParaRPr>
          </a:p>
          <a:p>
            <a:pPr marL="12700" marR="5080">
              <a:lnSpc>
                <a:spcPts val="8620"/>
              </a:lnSpc>
              <a:spcBef>
                <a:spcPts val="95"/>
              </a:spcBef>
            </a:pPr>
            <a:r>
              <a:rPr sz="7000" b="1" spc="340" dirty="0">
                <a:solidFill>
                  <a:srgbClr val="FFFFFF"/>
                </a:solidFill>
                <a:latin typeface="Times New Roman"/>
                <a:cs typeface="Times New Roman"/>
              </a:rPr>
              <a:t>Bozukluğu </a:t>
            </a:r>
            <a:r>
              <a:rPr sz="7000" b="1" spc="305" dirty="0">
                <a:solidFill>
                  <a:srgbClr val="FFFFFF"/>
                </a:solidFill>
                <a:latin typeface="Times New Roman"/>
                <a:cs typeface="Times New Roman"/>
              </a:rPr>
              <a:t>nedir?</a:t>
            </a:r>
            <a:endParaRPr sz="7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793606" y="155419"/>
            <a:ext cx="9229725" cy="2200275"/>
          </a:xfrm>
          <a:prstGeom prst="rect">
            <a:avLst/>
          </a:prstGeom>
        </p:spPr>
        <p:txBody>
          <a:bodyPr vert="horz" wrap="square" lIns="0" tIns="121285" rIns="0" bIns="0" rtlCol="0">
            <a:spAutoFit/>
          </a:bodyPr>
          <a:lstStyle/>
          <a:p>
            <a:pPr marL="161925" indent="-149860">
              <a:lnSpc>
                <a:spcPct val="100000"/>
              </a:lnSpc>
              <a:spcBef>
                <a:spcPts val="955"/>
              </a:spcBef>
            </a:pPr>
            <a:r>
              <a:rPr sz="4050" spc="-90" smtClean="0">
                <a:solidFill>
                  <a:srgbClr val="181818"/>
                </a:solidFill>
              </a:rPr>
              <a:t> </a:t>
            </a:r>
            <a:r>
              <a:rPr sz="4050" dirty="0">
                <a:solidFill>
                  <a:srgbClr val="181818"/>
                </a:solidFill>
              </a:rPr>
              <a:t>Dünya</a:t>
            </a:r>
            <a:r>
              <a:rPr sz="4050" spc="-15" dirty="0">
                <a:solidFill>
                  <a:srgbClr val="181818"/>
                </a:solidFill>
              </a:rPr>
              <a:t> </a:t>
            </a:r>
            <a:r>
              <a:rPr sz="4050" dirty="0">
                <a:solidFill>
                  <a:srgbClr val="181818"/>
                </a:solidFill>
              </a:rPr>
              <a:t>Sağlık</a:t>
            </a:r>
            <a:r>
              <a:rPr sz="4050" spc="-30" dirty="0">
                <a:solidFill>
                  <a:srgbClr val="181818"/>
                </a:solidFill>
              </a:rPr>
              <a:t> </a:t>
            </a:r>
            <a:r>
              <a:rPr sz="4050" dirty="0">
                <a:solidFill>
                  <a:srgbClr val="181818"/>
                </a:solidFill>
              </a:rPr>
              <a:t>Örgütüne</a:t>
            </a:r>
            <a:r>
              <a:rPr sz="4050" spc="20" dirty="0">
                <a:solidFill>
                  <a:srgbClr val="181818"/>
                </a:solidFill>
              </a:rPr>
              <a:t> </a:t>
            </a:r>
            <a:r>
              <a:rPr sz="4050" dirty="0">
                <a:solidFill>
                  <a:srgbClr val="181818"/>
                </a:solidFill>
              </a:rPr>
              <a:t>göre</a:t>
            </a:r>
            <a:r>
              <a:rPr sz="4050" spc="-75" dirty="0">
                <a:solidFill>
                  <a:srgbClr val="181818"/>
                </a:solidFill>
              </a:rPr>
              <a:t> </a:t>
            </a:r>
            <a:r>
              <a:rPr sz="4050" dirty="0">
                <a:solidFill>
                  <a:srgbClr val="181818"/>
                </a:solidFill>
              </a:rPr>
              <a:t>(ICD</a:t>
            </a:r>
            <a:r>
              <a:rPr sz="4050" spc="-15" dirty="0">
                <a:solidFill>
                  <a:srgbClr val="181818"/>
                </a:solidFill>
              </a:rPr>
              <a:t> </a:t>
            </a:r>
            <a:r>
              <a:rPr sz="4050" spc="-25" dirty="0">
                <a:solidFill>
                  <a:srgbClr val="181818"/>
                </a:solidFill>
              </a:rPr>
              <a:t>11)</a:t>
            </a:r>
            <a:endParaRPr sz="4050"/>
          </a:p>
          <a:p>
            <a:pPr marL="802005" marR="157480" indent="-640080">
              <a:lnSpc>
                <a:spcPct val="117100"/>
              </a:lnSpc>
              <a:spcBef>
                <a:spcPts val="25"/>
              </a:spcBef>
            </a:pPr>
            <a:r>
              <a:rPr sz="4050" dirty="0">
                <a:solidFill>
                  <a:srgbClr val="181818"/>
                </a:solidFill>
              </a:rPr>
              <a:t>Oyun</a:t>
            </a:r>
            <a:r>
              <a:rPr sz="4050" spc="-5" dirty="0">
                <a:solidFill>
                  <a:srgbClr val="181818"/>
                </a:solidFill>
              </a:rPr>
              <a:t> </a:t>
            </a:r>
            <a:r>
              <a:rPr sz="4050" dirty="0">
                <a:solidFill>
                  <a:srgbClr val="181818"/>
                </a:solidFill>
              </a:rPr>
              <a:t>Oynama</a:t>
            </a:r>
            <a:r>
              <a:rPr sz="4050" spc="-20" dirty="0">
                <a:solidFill>
                  <a:srgbClr val="181818"/>
                </a:solidFill>
              </a:rPr>
              <a:t> </a:t>
            </a:r>
            <a:r>
              <a:rPr sz="4050" dirty="0">
                <a:solidFill>
                  <a:srgbClr val="181818"/>
                </a:solidFill>
              </a:rPr>
              <a:t>Bozukluğu</a:t>
            </a:r>
            <a:r>
              <a:rPr sz="4050" spc="10" dirty="0">
                <a:solidFill>
                  <a:srgbClr val="181818"/>
                </a:solidFill>
              </a:rPr>
              <a:t> </a:t>
            </a:r>
            <a:r>
              <a:rPr sz="4050" dirty="0">
                <a:solidFill>
                  <a:srgbClr val="181818"/>
                </a:solidFill>
              </a:rPr>
              <a:t>şu</a:t>
            </a:r>
            <a:r>
              <a:rPr sz="4050" spc="-10" dirty="0">
                <a:solidFill>
                  <a:srgbClr val="181818"/>
                </a:solidFill>
              </a:rPr>
              <a:t> özelliklerle tanımlanmaktadır:</a:t>
            </a:r>
            <a:endParaRPr sz="4050"/>
          </a:p>
        </p:txBody>
      </p:sp>
      <p:sp>
        <p:nvSpPr>
          <p:cNvPr id="8" name="object 8"/>
          <p:cNvSpPr txBox="1"/>
          <p:nvPr/>
        </p:nvSpPr>
        <p:spPr>
          <a:xfrm>
            <a:off x="8534400" y="3199352"/>
            <a:ext cx="9633458" cy="515589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10489" indent="-6985" algn="ctr">
              <a:lnSpc>
                <a:spcPct val="125000"/>
              </a:lnSpc>
              <a:spcBef>
                <a:spcPts val="95"/>
              </a:spcBef>
              <a:buAutoNum type="arabicPlain"/>
              <a:tabLst>
                <a:tab pos="12700" algn="l"/>
                <a:tab pos="273050" algn="l"/>
              </a:tabLst>
            </a:pPr>
            <a:r>
              <a:rPr sz="2600" dirty="0">
                <a:latin typeface="Times New Roman"/>
                <a:cs typeface="Times New Roman"/>
              </a:rPr>
              <a:t>-</a:t>
            </a:r>
            <a:r>
              <a:rPr sz="2600" spc="28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Çevrim</a:t>
            </a:r>
            <a:r>
              <a:rPr sz="2600" spc="3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içi</a:t>
            </a:r>
            <a:r>
              <a:rPr sz="2600" spc="30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ya</a:t>
            </a:r>
            <a:r>
              <a:rPr sz="2600" spc="39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da</a:t>
            </a:r>
            <a:r>
              <a:rPr sz="2600" spc="2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çevrim</a:t>
            </a:r>
            <a:r>
              <a:rPr sz="2600" spc="3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dışı</a:t>
            </a:r>
            <a:r>
              <a:rPr sz="2600" spc="30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oyun</a:t>
            </a:r>
            <a:r>
              <a:rPr sz="2600" spc="4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oynamanın</a:t>
            </a:r>
            <a:r>
              <a:rPr sz="2600" spc="4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(buna</a:t>
            </a:r>
            <a:r>
              <a:rPr sz="2600" spc="31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video</a:t>
            </a:r>
            <a:r>
              <a:rPr sz="2600" spc="45" dirty="0">
                <a:latin typeface="Times New Roman"/>
                <a:cs typeface="Times New Roman"/>
              </a:rPr>
              <a:t>  oyunları</a:t>
            </a:r>
            <a:r>
              <a:rPr sz="2600" spc="29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da</a:t>
            </a:r>
            <a:r>
              <a:rPr sz="2600" spc="200" dirty="0">
                <a:latin typeface="Times New Roman"/>
                <a:cs typeface="Times New Roman"/>
              </a:rPr>
              <a:t> </a:t>
            </a:r>
            <a:r>
              <a:rPr sz="2600" spc="50" dirty="0">
                <a:latin typeface="Times New Roman"/>
                <a:cs typeface="Times New Roman"/>
              </a:rPr>
              <a:t>dâhil)</a:t>
            </a:r>
            <a:r>
              <a:rPr sz="2600" spc="220" dirty="0">
                <a:latin typeface="Times New Roman"/>
                <a:cs typeface="Times New Roman"/>
              </a:rPr>
              <a:t> </a:t>
            </a:r>
            <a:r>
              <a:rPr sz="2600" spc="45" dirty="0">
                <a:latin typeface="Times New Roman"/>
                <a:cs typeface="Times New Roman"/>
              </a:rPr>
              <a:t>kişinin</a:t>
            </a:r>
            <a:r>
              <a:rPr sz="2600" spc="254" dirty="0">
                <a:latin typeface="Times New Roman"/>
                <a:cs typeface="Times New Roman"/>
              </a:rPr>
              <a:t> </a:t>
            </a:r>
            <a:r>
              <a:rPr sz="2600" spc="45" dirty="0">
                <a:latin typeface="Times New Roman"/>
                <a:cs typeface="Times New Roman"/>
              </a:rPr>
              <a:t>hayatında</a:t>
            </a:r>
            <a:r>
              <a:rPr sz="2600" spc="300" dirty="0">
                <a:latin typeface="Times New Roman"/>
                <a:cs typeface="Times New Roman"/>
              </a:rPr>
              <a:t> </a:t>
            </a:r>
            <a:r>
              <a:rPr sz="2600" spc="50" dirty="0">
                <a:latin typeface="Times New Roman"/>
                <a:cs typeface="Times New Roman"/>
              </a:rPr>
              <a:t>öncelikli</a:t>
            </a:r>
            <a:r>
              <a:rPr sz="2600" spc="2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yer</a:t>
            </a:r>
            <a:r>
              <a:rPr sz="2600" spc="275" dirty="0">
                <a:latin typeface="Times New Roman"/>
                <a:cs typeface="Times New Roman"/>
              </a:rPr>
              <a:t> </a:t>
            </a:r>
            <a:r>
              <a:rPr sz="2600" spc="45" dirty="0">
                <a:latin typeface="Times New Roman"/>
                <a:cs typeface="Times New Roman"/>
              </a:rPr>
              <a:t>etmesi,</a:t>
            </a:r>
            <a:r>
              <a:rPr sz="2600" spc="2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her</a:t>
            </a:r>
            <a:r>
              <a:rPr sz="2600" spc="20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şeyden </a:t>
            </a:r>
            <a:r>
              <a:rPr sz="2600" dirty="0">
                <a:latin typeface="Times New Roman"/>
                <a:cs typeface="Times New Roman"/>
              </a:rPr>
              <a:t>daha</a:t>
            </a:r>
            <a:r>
              <a:rPr sz="2600" spc="260" dirty="0">
                <a:latin typeface="Times New Roman"/>
                <a:cs typeface="Times New Roman"/>
              </a:rPr>
              <a:t> </a:t>
            </a:r>
            <a:r>
              <a:rPr sz="2600" spc="50" dirty="0">
                <a:latin typeface="Times New Roman"/>
                <a:cs typeface="Times New Roman"/>
              </a:rPr>
              <a:t>değerli</a:t>
            </a:r>
            <a:r>
              <a:rPr sz="2600" spc="320" dirty="0">
                <a:latin typeface="Times New Roman"/>
                <a:cs typeface="Times New Roman"/>
              </a:rPr>
              <a:t> </a:t>
            </a:r>
            <a:r>
              <a:rPr sz="2600" spc="35" dirty="0">
                <a:latin typeface="Times New Roman"/>
                <a:cs typeface="Times New Roman"/>
              </a:rPr>
              <a:t>olması.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10"/>
              </a:spcBef>
              <a:buAutoNum type="arabicPlain"/>
            </a:pPr>
            <a:endParaRPr sz="2600">
              <a:latin typeface="Times New Roman"/>
              <a:cs typeface="Times New Roman"/>
            </a:endParaRPr>
          </a:p>
          <a:p>
            <a:pPr marL="590550" marR="367030" indent="267335" algn="ctr">
              <a:lnSpc>
                <a:spcPct val="124700"/>
              </a:lnSpc>
              <a:buAutoNum type="arabicPlain"/>
              <a:tabLst>
                <a:tab pos="857885" algn="l"/>
              </a:tabLst>
            </a:pPr>
            <a:r>
              <a:rPr sz="2600" dirty="0">
                <a:latin typeface="Times New Roman"/>
                <a:cs typeface="Times New Roman"/>
              </a:rPr>
              <a:t>-</a:t>
            </a:r>
            <a:r>
              <a:rPr sz="2600" spc="180" dirty="0">
                <a:latin typeface="Times New Roman"/>
                <a:cs typeface="Times New Roman"/>
              </a:rPr>
              <a:t> </a:t>
            </a:r>
            <a:r>
              <a:rPr sz="2600" spc="45" dirty="0">
                <a:latin typeface="Times New Roman"/>
                <a:cs typeface="Times New Roman"/>
              </a:rPr>
              <a:t>Kişinin</a:t>
            </a:r>
            <a:r>
              <a:rPr sz="2600" spc="280" dirty="0">
                <a:latin typeface="Times New Roman"/>
                <a:cs typeface="Times New Roman"/>
              </a:rPr>
              <a:t> </a:t>
            </a:r>
            <a:r>
              <a:rPr sz="2600" spc="50" dirty="0">
                <a:latin typeface="Times New Roman"/>
                <a:cs typeface="Times New Roman"/>
              </a:rPr>
              <a:t>dijital</a:t>
            </a:r>
            <a:r>
              <a:rPr sz="2600" spc="254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oyun</a:t>
            </a:r>
            <a:r>
              <a:rPr sz="2600" spc="30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oynama</a:t>
            </a:r>
            <a:r>
              <a:rPr sz="2600" spc="305" dirty="0">
                <a:latin typeface="Times New Roman"/>
                <a:cs typeface="Times New Roman"/>
              </a:rPr>
              <a:t> </a:t>
            </a:r>
            <a:r>
              <a:rPr sz="2600" spc="50" dirty="0">
                <a:latin typeface="Times New Roman"/>
                <a:cs typeface="Times New Roman"/>
              </a:rPr>
              <a:t>davranışı</a:t>
            </a:r>
            <a:r>
              <a:rPr sz="2600" spc="285" dirty="0">
                <a:latin typeface="Times New Roman"/>
                <a:cs typeface="Times New Roman"/>
              </a:rPr>
              <a:t> </a:t>
            </a:r>
            <a:r>
              <a:rPr sz="2600" spc="50" dirty="0">
                <a:latin typeface="Times New Roman"/>
                <a:cs typeface="Times New Roman"/>
              </a:rPr>
              <a:t>üzerinde</a:t>
            </a:r>
            <a:r>
              <a:rPr sz="2600" spc="265" dirty="0">
                <a:latin typeface="Times New Roman"/>
                <a:cs typeface="Times New Roman"/>
              </a:rPr>
              <a:t> </a:t>
            </a:r>
            <a:r>
              <a:rPr sz="2600" spc="45" dirty="0">
                <a:latin typeface="Times New Roman"/>
                <a:cs typeface="Times New Roman"/>
              </a:rPr>
              <a:t>kontrolünü </a:t>
            </a:r>
            <a:r>
              <a:rPr sz="2600" spc="40" dirty="0">
                <a:latin typeface="Times New Roman"/>
                <a:cs typeface="Times New Roman"/>
              </a:rPr>
              <a:t>kaybetmesi.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185"/>
              </a:spcBef>
              <a:buAutoNum type="arabicPlain"/>
            </a:pPr>
            <a:endParaRPr sz="2600">
              <a:latin typeface="Times New Roman"/>
              <a:cs typeface="Times New Roman"/>
            </a:endParaRPr>
          </a:p>
          <a:p>
            <a:pPr marL="200025" marR="5080" indent="-4445" algn="ctr">
              <a:lnSpc>
                <a:spcPct val="123200"/>
              </a:lnSpc>
              <a:buAutoNum type="arabicPlain"/>
              <a:tabLst>
                <a:tab pos="200025" algn="l"/>
                <a:tab pos="450850" algn="l"/>
              </a:tabLst>
            </a:pPr>
            <a:r>
              <a:rPr sz="2500" dirty="0">
                <a:latin typeface="Times New Roman"/>
                <a:cs typeface="Times New Roman"/>
              </a:rPr>
              <a:t>-</a:t>
            </a:r>
            <a:r>
              <a:rPr sz="2500" spc="250" dirty="0">
                <a:latin typeface="Times New Roman"/>
                <a:cs typeface="Times New Roman"/>
              </a:rPr>
              <a:t> </a:t>
            </a:r>
            <a:r>
              <a:rPr sz="2500" spc="50" dirty="0">
                <a:latin typeface="Times New Roman"/>
                <a:cs typeface="Times New Roman"/>
              </a:rPr>
              <a:t>Fiziksel,</a:t>
            </a:r>
            <a:r>
              <a:rPr sz="2500" spc="320" dirty="0">
                <a:latin typeface="Times New Roman"/>
                <a:cs typeface="Times New Roman"/>
              </a:rPr>
              <a:t> </a:t>
            </a:r>
            <a:r>
              <a:rPr sz="2500" spc="45" dirty="0">
                <a:latin typeface="Times New Roman"/>
                <a:cs typeface="Times New Roman"/>
              </a:rPr>
              <a:t>zihinsel</a:t>
            </a:r>
            <a:r>
              <a:rPr sz="2500" spc="31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ve</a:t>
            </a:r>
            <a:r>
              <a:rPr sz="2500" spc="26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sosyal</a:t>
            </a:r>
            <a:r>
              <a:rPr sz="2500" spc="32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olarak</a:t>
            </a:r>
            <a:r>
              <a:rPr sz="2500" spc="29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olumsuz</a:t>
            </a:r>
            <a:r>
              <a:rPr sz="2500" spc="310" dirty="0">
                <a:latin typeface="Times New Roman"/>
                <a:cs typeface="Times New Roman"/>
              </a:rPr>
              <a:t> </a:t>
            </a:r>
            <a:r>
              <a:rPr sz="2500" spc="45" dirty="0">
                <a:latin typeface="Times New Roman"/>
                <a:cs typeface="Times New Roman"/>
              </a:rPr>
              <a:t>sonuçların</a:t>
            </a:r>
            <a:r>
              <a:rPr sz="2500" spc="315" dirty="0">
                <a:latin typeface="Times New Roman"/>
                <a:cs typeface="Times New Roman"/>
              </a:rPr>
              <a:t> </a:t>
            </a:r>
            <a:r>
              <a:rPr sz="2500" spc="40" dirty="0">
                <a:latin typeface="Times New Roman"/>
                <a:cs typeface="Times New Roman"/>
              </a:rPr>
              <a:t>varlığına </a:t>
            </a:r>
            <a:r>
              <a:rPr sz="2500" dirty="0">
                <a:latin typeface="Times New Roman"/>
                <a:cs typeface="Times New Roman"/>
              </a:rPr>
              <a:t>rağmen</a:t>
            </a:r>
            <a:r>
              <a:rPr sz="2500" spc="390" dirty="0">
                <a:latin typeface="Times New Roman"/>
                <a:cs typeface="Times New Roman"/>
              </a:rPr>
              <a:t> </a:t>
            </a:r>
            <a:r>
              <a:rPr sz="2500" spc="45" dirty="0">
                <a:latin typeface="Times New Roman"/>
                <a:cs typeface="Times New Roman"/>
              </a:rPr>
              <a:t>kişinin</a:t>
            </a:r>
            <a:r>
              <a:rPr sz="2500" spc="36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uzak</a:t>
            </a:r>
            <a:r>
              <a:rPr sz="2500" spc="33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duramaması.</a:t>
            </a:r>
            <a:r>
              <a:rPr sz="2500" spc="48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Okula,</a:t>
            </a:r>
            <a:r>
              <a:rPr sz="2500" spc="33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işe</a:t>
            </a:r>
            <a:r>
              <a:rPr sz="2500" spc="330" dirty="0">
                <a:latin typeface="Times New Roman"/>
                <a:cs typeface="Times New Roman"/>
              </a:rPr>
              <a:t> </a:t>
            </a:r>
            <a:r>
              <a:rPr sz="2500" spc="45" dirty="0">
                <a:latin typeface="Times New Roman"/>
                <a:cs typeface="Times New Roman"/>
              </a:rPr>
              <a:t>gidememesi,</a:t>
            </a:r>
            <a:r>
              <a:rPr sz="2500" spc="450" dirty="0">
                <a:latin typeface="Times New Roman"/>
                <a:cs typeface="Times New Roman"/>
              </a:rPr>
              <a:t> </a:t>
            </a:r>
            <a:r>
              <a:rPr sz="2500" spc="40" dirty="0">
                <a:latin typeface="Times New Roman"/>
                <a:cs typeface="Times New Roman"/>
              </a:rPr>
              <a:t>derslerinde, </a:t>
            </a:r>
            <a:r>
              <a:rPr sz="2500" dirty="0">
                <a:latin typeface="Times New Roman"/>
                <a:cs typeface="Times New Roman"/>
              </a:rPr>
              <a:t>işinde</a:t>
            </a:r>
            <a:r>
              <a:rPr sz="2500" spc="355" dirty="0">
                <a:latin typeface="Times New Roman"/>
                <a:cs typeface="Times New Roman"/>
              </a:rPr>
              <a:t> </a:t>
            </a:r>
            <a:r>
              <a:rPr sz="2500" spc="45" dirty="0">
                <a:latin typeface="Times New Roman"/>
                <a:cs typeface="Times New Roman"/>
              </a:rPr>
              <a:t>problem</a:t>
            </a:r>
            <a:r>
              <a:rPr sz="2500" spc="37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yaşaması</a:t>
            </a:r>
            <a:r>
              <a:rPr sz="2500" spc="45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ve</a:t>
            </a:r>
            <a:r>
              <a:rPr sz="2500" spc="33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aile</a:t>
            </a:r>
            <a:r>
              <a:rPr sz="2500" spc="36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yaşamını</a:t>
            </a:r>
            <a:r>
              <a:rPr sz="2500" spc="425" dirty="0">
                <a:latin typeface="Times New Roman"/>
                <a:cs typeface="Times New Roman"/>
              </a:rPr>
              <a:t> </a:t>
            </a:r>
            <a:r>
              <a:rPr sz="2500" spc="35" dirty="0">
                <a:latin typeface="Times New Roman"/>
                <a:cs typeface="Times New Roman"/>
              </a:rPr>
              <a:t>aksatması.</a:t>
            </a:r>
            <a:endParaRPr sz="25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43525" y="3408095"/>
            <a:ext cx="1993461" cy="1004646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65175" y="6077711"/>
            <a:ext cx="5078095" cy="3740150"/>
            <a:chOff x="265175" y="6077711"/>
            <a:chExt cx="5078095" cy="374015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66160" y="6723887"/>
              <a:ext cx="1776984" cy="17678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5175" y="6077711"/>
              <a:ext cx="3736848" cy="3739896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636219" y="7033169"/>
            <a:ext cx="3096260" cy="11652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81965" marR="5080" indent="-469900">
              <a:lnSpc>
                <a:spcPct val="116900"/>
              </a:lnSpc>
              <a:spcBef>
                <a:spcPts val="95"/>
              </a:spcBef>
            </a:pPr>
            <a:r>
              <a:rPr sz="3200" spc="95" dirty="0">
                <a:solidFill>
                  <a:srgbClr val="FFFFFF"/>
                </a:solidFill>
                <a:latin typeface="Times New Roman"/>
                <a:cs typeface="Times New Roman"/>
              </a:rPr>
              <a:t>sinirlilik,</a:t>
            </a:r>
            <a:r>
              <a:rPr sz="3200" spc="3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80" dirty="0">
                <a:solidFill>
                  <a:srgbClr val="FFFFFF"/>
                </a:solidFill>
                <a:latin typeface="Times New Roman"/>
                <a:cs typeface="Times New Roman"/>
              </a:rPr>
              <a:t>öfke</a:t>
            </a:r>
            <a:r>
              <a:rPr sz="3200" spc="2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ve </a:t>
            </a:r>
            <a:r>
              <a:rPr sz="3200" spc="60" dirty="0">
                <a:solidFill>
                  <a:srgbClr val="FFFFFF"/>
                </a:solidFill>
                <a:latin typeface="Times New Roman"/>
                <a:cs typeface="Times New Roman"/>
              </a:rPr>
              <a:t>can</a:t>
            </a:r>
            <a:r>
              <a:rPr sz="3200" spc="2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85" dirty="0">
                <a:solidFill>
                  <a:srgbClr val="FFFFFF"/>
                </a:solidFill>
                <a:latin typeface="Times New Roman"/>
                <a:cs typeface="Times New Roman"/>
              </a:rPr>
              <a:t>sıkıntısı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65175" y="524255"/>
            <a:ext cx="5078095" cy="3792220"/>
            <a:chOff x="265175" y="524255"/>
            <a:chExt cx="5078095" cy="379222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42360" y="3468623"/>
              <a:ext cx="1700784" cy="17068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5175" y="524255"/>
              <a:ext cx="3788664" cy="3791712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13210032" y="6367271"/>
            <a:ext cx="4800600" cy="3776979"/>
            <a:chOff x="13210032" y="6367271"/>
            <a:chExt cx="4800600" cy="3776979"/>
          </a:xfrm>
        </p:grpSpPr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210032" y="6638543"/>
              <a:ext cx="2051303" cy="20421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234160" y="6367271"/>
              <a:ext cx="3776471" cy="3776472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14950820" y="7541551"/>
            <a:ext cx="2063750" cy="11652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85090">
              <a:lnSpc>
                <a:spcPct val="116900"/>
              </a:lnSpc>
              <a:spcBef>
                <a:spcPts val="95"/>
              </a:spcBef>
            </a:pPr>
            <a:r>
              <a:rPr sz="3200" spc="80" dirty="0">
                <a:solidFill>
                  <a:srgbClr val="FFFFFF"/>
                </a:solidFill>
                <a:latin typeface="Times New Roman"/>
                <a:cs typeface="Times New Roman"/>
              </a:rPr>
              <a:t>kas/iskelet problemleri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0933303" y="219456"/>
            <a:ext cx="7080884" cy="4013200"/>
            <a:chOff x="10933303" y="219456"/>
            <a:chExt cx="7080884" cy="4013200"/>
          </a:xfrm>
        </p:grpSpPr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933303" y="3200019"/>
              <a:ext cx="2013711" cy="103263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972288" y="3200400"/>
              <a:ext cx="1862327" cy="18592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234160" y="219456"/>
              <a:ext cx="3779520" cy="3782568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14939517" y="1544878"/>
            <a:ext cx="2548255" cy="10439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65760" marR="5080" indent="-353695">
              <a:lnSpc>
                <a:spcPct val="119300"/>
              </a:lnSpc>
              <a:spcBef>
                <a:spcPts val="90"/>
              </a:spcBef>
            </a:pPr>
            <a:r>
              <a:rPr sz="2800" spc="90" dirty="0">
                <a:solidFill>
                  <a:srgbClr val="FFFFFF"/>
                </a:solidFill>
                <a:latin typeface="Times New Roman"/>
                <a:cs typeface="Times New Roman"/>
              </a:rPr>
              <a:t>görme</a:t>
            </a:r>
            <a:r>
              <a:rPr sz="2800" spc="3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70" dirty="0">
                <a:solidFill>
                  <a:srgbClr val="FFFFFF"/>
                </a:solidFill>
                <a:latin typeface="Times New Roman"/>
                <a:cs typeface="Times New Roman"/>
              </a:rPr>
              <a:t>ve</a:t>
            </a:r>
            <a:r>
              <a:rPr sz="2800" spc="25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90" dirty="0">
                <a:solidFill>
                  <a:srgbClr val="FFFFFF"/>
                </a:solidFill>
                <a:latin typeface="Times New Roman"/>
                <a:cs typeface="Times New Roman"/>
              </a:rPr>
              <a:t>işitme </a:t>
            </a:r>
            <a:r>
              <a:rPr sz="2800" spc="95" dirty="0">
                <a:solidFill>
                  <a:srgbClr val="FFFFFF"/>
                </a:solidFill>
                <a:latin typeface="Times New Roman"/>
                <a:cs typeface="Times New Roman"/>
              </a:rPr>
              <a:t>problemleri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343543" y="2663951"/>
            <a:ext cx="8018780" cy="4605655"/>
            <a:chOff x="5343543" y="2663951"/>
            <a:chExt cx="8018780" cy="4605655"/>
          </a:xfrm>
        </p:grpSpPr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43543" y="5654420"/>
              <a:ext cx="2381357" cy="122110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781029" y="5542610"/>
              <a:ext cx="2581021" cy="130078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882383" y="2663951"/>
              <a:ext cx="4605528" cy="4605528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7372857" y="3575304"/>
            <a:ext cx="3703320" cy="226123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065" marR="5080" indent="27305" algn="ctr">
              <a:lnSpc>
                <a:spcPct val="111200"/>
              </a:lnSpc>
              <a:spcBef>
                <a:spcPts val="85"/>
              </a:spcBef>
            </a:pPr>
            <a:r>
              <a:rPr sz="3300" spc="60" dirty="0">
                <a:solidFill>
                  <a:srgbClr val="181818"/>
                </a:solidFill>
                <a:latin typeface="Times New Roman"/>
                <a:cs typeface="Times New Roman"/>
              </a:rPr>
              <a:t>OYUN</a:t>
            </a:r>
            <a:r>
              <a:rPr sz="3300" spc="260" dirty="0">
                <a:solidFill>
                  <a:srgbClr val="181818"/>
                </a:solidFill>
                <a:latin typeface="Times New Roman"/>
                <a:cs typeface="Times New Roman"/>
              </a:rPr>
              <a:t> </a:t>
            </a:r>
            <a:r>
              <a:rPr sz="3300" spc="60" dirty="0">
                <a:solidFill>
                  <a:srgbClr val="181818"/>
                </a:solidFill>
                <a:latin typeface="Times New Roman"/>
                <a:cs typeface="Times New Roman"/>
              </a:rPr>
              <a:t>OYNAMA </a:t>
            </a:r>
            <a:r>
              <a:rPr sz="3300" spc="70" dirty="0">
                <a:solidFill>
                  <a:srgbClr val="181818"/>
                </a:solidFill>
                <a:latin typeface="Times New Roman"/>
                <a:cs typeface="Times New Roman"/>
              </a:rPr>
              <a:t>BOZUKLUĞUNUN </a:t>
            </a:r>
            <a:r>
              <a:rPr sz="3300" spc="60" dirty="0">
                <a:solidFill>
                  <a:srgbClr val="181818"/>
                </a:solidFill>
                <a:latin typeface="Times New Roman"/>
                <a:cs typeface="Times New Roman"/>
              </a:rPr>
              <a:t>YOL</a:t>
            </a:r>
            <a:r>
              <a:rPr sz="3300" spc="-55" dirty="0">
                <a:solidFill>
                  <a:srgbClr val="181818"/>
                </a:solidFill>
                <a:latin typeface="Times New Roman"/>
                <a:cs typeface="Times New Roman"/>
              </a:rPr>
              <a:t> </a:t>
            </a:r>
            <a:r>
              <a:rPr sz="3300" spc="70" dirty="0">
                <a:solidFill>
                  <a:srgbClr val="181818"/>
                </a:solidFill>
                <a:latin typeface="Times New Roman"/>
                <a:cs typeface="Times New Roman"/>
              </a:rPr>
              <a:t>AÇTIĞI </a:t>
            </a:r>
            <a:r>
              <a:rPr sz="3300" spc="85" dirty="0">
                <a:solidFill>
                  <a:srgbClr val="181818"/>
                </a:solidFill>
                <a:latin typeface="Times New Roman"/>
                <a:cs typeface="Times New Roman"/>
              </a:rPr>
              <a:t>PROBLEMLER</a:t>
            </a:r>
            <a:endParaRPr sz="33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645363" y="1527495"/>
            <a:ext cx="3083560" cy="1854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10489" algn="ctr">
              <a:lnSpc>
                <a:spcPct val="125000"/>
              </a:lnSpc>
              <a:spcBef>
                <a:spcPts val="95"/>
              </a:spcBef>
            </a:pPr>
            <a:r>
              <a:rPr sz="3200" b="0" spc="65" dirty="0">
                <a:solidFill>
                  <a:srgbClr val="000000"/>
                </a:solidFill>
                <a:latin typeface="Times New Roman"/>
                <a:cs typeface="Times New Roman"/>
              </a:rPr>
              <a:t>yetersiz</a:t>
            </a:r>
            <a:r>
              <a:rPr sz="3200" b="0" spc="25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0" spc="60" dirty="0">
                <a:solidFill>
                  <a:srgbClr val="000000"/>
                </a:solidFill>
                <a:latin typeface="Times New Roman"/>
                <a:cs typeface="Times New Roman"/>
              </a:rPr>
              <a:t>fiziksel </a:t>
            </a:r>
            <a:r>
              <a:rPr sz="3200" b="0" spc="70" dirty="0">
                <a:solidFill>
                  <a:srgbClr val="000000"/>
                </a:solidFill>
                <a:latin typeface="Times New Roman"/>
                <a:cs typeface="Times New Roman"/>
              </a:rPr>
              <a:t>aktivite,</a:t>
            </a:r>
            <a:r>
              <a:rPr sz="3200" b="0" spc="2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0" spc="60" dirty="0">
                <a:solidFill>
                  <a:srgbClr val="000000"/>
                </a:solidFill>
                <a:latin typeface="Times New Roman"/>
                <a:cs typeface="Times New Roman"/>
              </a:rPr>
              <a:t>sağlıksız </a:t>
            </a:r>
            <a:r>
              <a:rPr sz="3200" b="0" spc="50" dirty="0">
                <a:solidFill>
                  <a:srgbClr val="000000"/>
                </a:solidFill>
                <a:latin typeface="Times New Roman"/>
                <a:cs typeface="Times New Roman"/>
              </a:rPr>
              <a:t>beslenme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>
    <p:diamond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03504"/>
            <a:ext cx="4482465" cy="856615"/>
          </a:xfrm>
          <a:custGeom>
            <a:avLst/>
            <a:gdLst/>
            <a:ahLst/>
            <a:cxnLst/>
            <a:rect l="l" t="t" r="r" b="b"/>
            <a:pathLst>
              <a:path w="4482465" h="856615">
                <a:moveTo>
                  <a:pt x="4482083" y="0"/>
                </a:moveTo>
                <a:lnTo>
                  <a:pt x="0" y="0"/>
                </a:lnTo>
                <a:lnTo>
                  <a:pt x="0" y="856488"/>
                </a:lnTo>
                <a:lnTo>
                  <a:pt x="4482083" y="856488"/>
                </a:lnTo>
                <a:lnTo>
                  <a:pt x="4482083" y="0"/>
                </a:lnTo>
                <a:close/>
              </a:path>
            </a:pathLst>
          </a:custGeom>
          <a:solidFill>
            <a:srgbClr val="43B4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31747" y="6184391"/>
            <a:ext cx="5084445" cy="954405"/>
          </a:xfrm>
          <a:custGeom>
            <a:avLst/>
            <a:gdLst/>
            <a:ahLst/>
            <a:cxnLst/>
            <a:rect l="l" t="t" r="r" b="b"/>
            <a:pathLst>
              <a:path w="5084445" h="954404">
                <a:moveTo>
                  <a:pt x="0" y="954024"/>
                </a:moveTo>
                <a:lnTo>
                  <a:pt x="5084064" y="954024"/>
                </a:lnTo>
                <a:lnTo>
                  <a:pt x="5084064" y="0"/>
                </a:lnTo>
                <a:lnTo>
                  <a:pt x="0" y="0"/>
                </a:lnTo>
                <a:lnTo>
                  <a:pt x="0" y="954024"/>
                </a:lnTo>
                <a:close/>
              </a:path>
            </a:pathLst>
          </a:custGeom>
          <a:solidFill>
            <a:srgbClr val="43B4B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03039" y="499872"/>
            <a:ext cx="1584959" cy="155143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844271" y="4160520"/>
            <a:ext cx="4593335" cy="455675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754378" y="4437258"/>
            <a:ext cx="2736059" cy="4057517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57083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6300" spc="-550" dirty="0">
                <a:solidFill>
                  <a:srgbClr val="1E2F47"/>
                </a:solidFill>
              </a:rPr>
              <a:t>T</a:t>
            </a:r>
            <a:r>
              <a:rPr sz="6300" spc="30" dirty="0">
                <a:solidFill>
                  <a:srgbClr val="1E2F47"/>
                </a:solidFill>
              </a:rPr>
              <a:t>eknoloji</a:t>
            </a:r>
            <a:r>
              <a:rPr sz="6300" spc="-204" dirty="0">
                <a:solidFill>
                  <a:srgbClr val="1E2F47"/>
                </a:solidFill>
              </a:rPr>
              <a:t> </a:t>
            </a:r>
            <a:r>
              <a:rPr sz="6300" dirty="0">
                <a:solidFill>
                  <a:srgbClr val="1E2F47"/>
                </a:solidFill>
              </a:rPr>
              <a:t>ve</a:t>
            </a:r>
            <a:r>
              <a:rPr sz="6300" spc="-160" dirty="0">
                <a:solidFill>
                  <a:srgbClr val="1E2F47"/>
                </a:solidFill>
              </a:rPr>
              <a:t> </a:t>
            </a:r>
            <a:r>
              <a:rPr sz="6300" spc="-10" dirty="0">
                <a:solidFill>
                  <a:srgbClr val="1E2F47"/>
                </a:solidFill>
              </a:rPr>
              <a:t>Obezite</a:t>
            </a:r>
            <a:endParaRPr sz="6300"/>
          </a:p>
        </p:txBody>
      </p:sp>
    </p:spTree>
  </p:cSld>
  <p:clrMapOvr>
    <a:masterClrMapping/>
  </p:clrMapOvr>
  <p:transition spd="med">
    <p:diamond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457325"/>
          </a:xfrm>
          <a:custGeom>
            <a:avLst/>
            <a:gdLst/>
            <a:ahLst/>
            <a:cxnLst/>
            <a:rect l="l" t="t" r="r" b="b"/>
            <a:pathLst>
              <a:path w="18288000" h="1457325">
                <a:moveTo>
                  <a:pt x="18288000" y="0"/>
                </a:moveTo>
                <a:lnTo>
                  <a:pt x="0" y="0"/>
                </a:lnTo>
                <a:lnTo>
                  <a:pt x="0" y="1456944"/>
                </a:lnTo>
                <a:lnTo>
                  <a:pt x="18288000" y="1456944"/>
                </a:lnTo>
                <a:lnTo>
                  <a:pt x="18288000" y="0"/>
                </a:lnTo>
                <a:close/>
              </a:path>
            </a:pathLst>
          </a:custGeom>
          <a:solidFill>
            <a:srgbClr val="1E2F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87424" y="6358128"/>
            <a:ext cx="8571230" cy="1750060"/>
          </a:xfrm>
          <a:custGeom>
            <a:avLst/>
            <a:gdLst/>
            <a:ahLst/>
            <a:cxnLst/>
            <a:rect l="l" t="t" r="r" b="b"/>
            <a:pathLst>
              <a:path w="8571230" h="1750059">
                <a:moveTo>
                  <a:pt x="8457184" y="0"/>
                </a:moveTo>
                <a:lnTo>
                  <a:pt x="113791" y="0"/>
                </a:lnTo>
                <a:lnTo>
                  <a:pt x="69544" y="8957"/>
                </a:lnTo>
                <a:lnTo>
                  <a:pt x="33369" y="33369"/>
                </a:lnTo>
                <a:lnTo>
                  <a:pt x="8957" y="69544"/>
                </a:lnTo>
                <a:lnTo>
                  <a:pt x="0" y="113792"/>
                </a:lnTo>
                <a:lnTo>
                  <a:pt x="0" y="1635760"/>
                </a:lnTo>
                <a:lnTo>
                  <a:pt x="8957" y="1680007"/>
                </a:lnTo>
                <a:lnTo>
                  <a:pt x="33369" y="1716182"/>
                </a:lnTo>
                <a:lnTo>
                  <a:pt x="69544" y="1740594"/>
                </a:lnTo>
                <a:lnTo>
                  <a:pt x="113791" y="1749552"/>
                </a:lnTo>
                <a:lnTo>
                  <a:pt x="8457184" y="1749552"/>
                </a:lnTo>
                <a:lnTo>
                  <a:pt x="8501431" y="1740594"/>
                </a:lnTo>
                <a:lnTo>
                  <a:pt x="8537606" y="1716182"/>
                </a:lnTo>
                <a:lnTo>
                  <a:pt x="8562018" y="1680007"/>
                </a:lnTo>
                <a:lnTo>
                  <a:pt x="8570976" y="1635760"/>
                </a:lnTo>
                <a:lnTo>
                  <a:pt x="8570976" y="113792"/>
                </a:lnTo>
                <a:lnTo>
                  <a:pt x="8562018" y="69544"/>
                </a:lnTo>
                <a:lnTo>
                  <a:pt x="8537606" y="33369"/>
                </a:lnTo>
                <a:lnTo>
                  <a:pt x="8501431" y="8957"/>
                </a:lnTo>
                <a:lnTo>
                  <a:pt x="8457184" y="0"/>
                </a:lnTo>
                <a:close/>
              </a:path>
            </a:pathLst>
          </a:custGeom>
          <a:solidFill>
            <a:srgbClr val="8DC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87424" y="4267200"/>
            <a:ext cx="8571230" cy="1752600"/>
          </a:xfrm>
          <a:custGeom>
            <a:avLst/>
            <a:gdLst/>
            <a:ahLst/>
            <a:cxnLst/>
            <a:rect l="l" t="t" r="r" b="b"/>
            <a:pathLst>
              <a:path w="8571230" h="1752600">
                <a:moveTo>
                  <a:pt x="8457184" y="0"/>
                </a:moveTo>
                <a:lnTo>
                  <a:pt x="113791" y="0"/>
                </a:lnTo>
                <a:lnTo>
                  <a:pt x="69544" y="8977"/>
                </a:lnTo>
                <a:lnTo>
                  <a:pt x="33369" y="33432"/>
                </a:lnTo>
                <a:lnTo>
                  <a:pt x="8957" y="69651"/>
                </a:lnTo>
                <a:lnTo>
                  <a:pt x="0" y="113919"/>
                </a:lnTo>
                <a:lnTo>
                  <a:pt x="0" y="1638680"/>
                </a:lnTo>
                <a:lnTo>
                  <a:pt x="8957" y="1682948"/>
                </a:lnTo>
                <a:lnTo>
                  <a:pt x="33369" y="1719167"/>
                </a:lnTo>
                <a:lnTo>
                  <a:pt x="69544" y="1743622"/>
                </a:lnTo>
                <a:lnTo>
                  <a:pt x="113791" y="1752600"/>
                </a:lnTo>
                <a:lnTo>
                  <a:pt x="8457184" y="1752600"/>
                </a:lnTo>
                <a:lnTo>
                  <a:pt x="8501431" y="1743622"/>
                </a:lnTo>
                <a:lnTo>
                  <a:pt x="8537606" y="1719167"/>
                </a:lnTo>
                <a:lnTo>
                  <a:pt x="8562018" y="1682948"/>
                </a:lnTo>
                <a:lnTo>
                  <a:pt x="8570976" y="1638680"/>
                </a:lnTo>
                <a:lnTo>
                  <a:pt x="8570976" y="113919"/>
                </a:lnTo>
                <a:lnTo>
                  <a:pt x="8562018" y="69651"/>
                </a:lnTo>
                <a:lnTo>
                  <a:pt x="8537606" y="33432"/>
                </a:lnTo>
                <a:lnTo>
                  <a:pt x="8501431" y="8977"/>
                </a:lnTo>
                <a:lnTo>
                  <a:pt x="8457184" y="0"/>
                </a:lnTo>
                <a:close/>
              </a:path>
            </a:pathLst>
          </a:custGeom>
          <a:solidFill>
            <a:srgbClr val="43B4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0311" y="1773935"/>
            <a:ext cx="8571230" cy="1750060"/>
          </a:xfrm>
          <a:custGeom>
            <a:avLst/>
            <a:gdLst/>
            <a:ahLst/>
            <a:cxnLst/>
            <a:rect l="l" t="t" r="r" b="b"/>
            <a:pathLst>
              <a:path w="8571230" h="1750060">
                <a:moveTo>
                  <a:pt x="8457184" y="0"/>
                </a:moveTo>
                <a:lnTo>
                  <a:pt x="113766" y="0"/>
                </a:lnTo>
                <a:lnTo>
                  <a:pt x="69544" y="8957"/>
                </a:lnTo>
                <a:lnTo>
                  <a:pt x="33375" y="33369"/>
                </a:lnTo>
                <a:lnTo>
                  <a:pt x="8960" y="69544"/>
                </a:lnTo>
                <a:lnTo>
                  <a:pt x="0" y="113792"/>
                </a:lnTo>
                <a:lnTo>
                  <a:pt x="0" y="1635760"/>
                </a:lnTo>
                <a:lnTo>
                  <a:pt x="8960" y="1680007"/>
                </a:lnTo>
                <a:lnTo>
                  <a:pt x="33375" y="1716182"/>
                </a:lnTo>
                <a:lnTo>
                  <a:pt x="69544" y="1740594"/>
                </a:lnTo>
                <a:lnTo>
                  <a:pt x="113766" y="1749552"/>
                </a:lnTo>
                <a:lnTo>
                  <a:pt x="8457184" y="1749552"/>
                </a:lnTo>
                <a:lnTo>
                  <a:pt x="8501431" y="1740594"/>
                </a:lnTo>
                <a:lnTo>
                  <a:pt x="8537606" y="1716182"/>
                </a:lnTo>
                <a:lnTo>
                  <a:pt x="8562018" y="1680007"/>
                </a:lnTo>
                <a:lnTo>
                  <a:pt x="8570976" y="1635760"/>
                </a:lnTo>
                <a:lnTo>
                  <a:pt x="8570976" y="113792"/>
                </a:lnTo>
                <a:lnTo>
                  <a:pt x="8562018" y="69544"/>
                </a:lnTo>
                <a:lnTo>
                  <a:pt x="8537606" y="33369"/>
                </a:lnTo>
                <a:lnTo>
                  <a:pt x="8501431" y="8957"/>
                </a:lnTo>
                <a:lnTo>
                  <a:pt x="8457184" y="0"/>
                </a:lnTo>
                <a:close/>
              </a:path>
            </a:pathLst>
          </a:custGeom>
          <a:solidFill>
            <a:srgbClr val="1E2F4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82287" y="0"/>
            <a:ext cx="1505711" cy="295046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579244" y="4247584"/>
            <a:ext cx="8428990" cy="3621404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Çağın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en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yaygın</a:t>
            </a:r>
            <a:r>
              <a:rPr sz="2400" spc="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halk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sağlığı sorunu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haline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gelen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obezite</a:t>
            </a:r>
            <a:r>
              <a:rPr sz="24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ile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18300"/>
              </a:lnSpc>
              <a:spcBef>
                <a:spcPts val="5"/>
              </a:spcBef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mücadele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ile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teknoloji</a:t>
            </a:r>
            <a:r>
              <a:rPr sz="24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bağımlığının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önüne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geçilmesi arasında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paralel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bir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ilişki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bulunuyor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50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 marR="616585">
              <a:lnSpc>
                <a:spcPct val="116100"/>
              </a:lnSpc>
              <a:spcBef>
                <a:spcPts val="5"/>
              </a:spcBef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Ekran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başında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tüketilen</a:t>
            </a:r>
            <a:r>
              <a:rPr sz="28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sağlıksız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atıştırmalıklar,</a:t>
            </a:r>
            <a:r>
              <a:rPr sz="28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abur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cuburlar,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yüksek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yağ</a:t>
            </a:r>
            <a:r>
              <a:rPr sz="28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ve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şeker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oranına</a:t>
            </a:r>
            <a:r>
              <a:rPr sz="28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sahip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yiyecekler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obezite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riskini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artırıyor.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74762" rIns="0" bIns="0" rtlCol="0">
            <a:spAutoFit/>
          </a:bodyPr>
          <a:lstStyle/>
          <a:p>
            <a:pPr marL="799465">
              <a:lnSpc>
                <a:spcPct val="100000"/>
              </a:lnSpc>
              <a:spcBef>
                <a:spcPts val="110"/>
              </a:spcBef>
            </a:pPr>
            <a:r>
              <a:rPr sz="5800" b="0" spc="155" dirty="0">
                <a:solidFill>
                  <a:srgbClr val="FFFFFF"/>
                </a:solidFill>
                <a:latin typeface="Times New Roman"/>
                <a:cs typeface="Times New Roman"/>
              </a:rPr>
              <a:t>Teknoloji</a:t>
            </a:r>
            <a:r>
              <a:rPr sz="5800" b="0" spc="3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5800" b="0" spc="114" dirty="0">
                <a:solidFill>
                  <a:srgbClr val="FFFFFF"/>
                </a:solidFill>
                <a:latin typeface="Times New Roman"/>
                <a:cs typeface="Times New Roman"/>
              </a:rPr>
              <a:t>ve</a:t>
            </a:r>
            <a:r>
              <a:rPr sz="5800" b="0" spc="4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5800" b="0" spc="180" dirty="0">
                <a:solidFill>
                  <a:srgbClr val="FFFFFF"/>
                </a:solidFill>
                <a:latin typeface="Times New Roman"/>
                <a:cs typeface="Times New Roman"/>
              </a:rPr>
              <a:t>Obezite</a:t>
            </a:r>
            <a:endParaRPr sz="58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>
    <p:diamond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31848" y="7091806"/>
            <a:ext cx="6855459" cy="10160"/>
          </a:xfrm>
          <a:custGeom>
            <a:avLst/>
            <a:gdLst/>
            <a:ahLst/>
            <a:cxnLst/>
            <a:rect l="l" t="t" r="r" b="b"/>
            <a:pathLst>
              <a:path w="6855459" h="10159">
                <a:moveTo>
                  <a:pt x="6854952" y="0"/>
                </a:moveTo>
                <a:lnTo>
                  <a:pt x="0" y="0"/>
                </a:lnTo>
                <a:lnTo>
                  <a:pt x="0" y="10033"/>
                </a:lnTo>
                <a:lnTo>
                  <a:pt x="6854952" y="10033"/>
                </a:lnTo>
                <a:lnTo>
                  <a:pt x="6854952" y="0"/>
                </a:lnTo>
                <a:close/>
              </a:path>
            </a:pathLst>
          </a:custGeom>
          <a:solidFill>
            <a:srgbClr val="000000">
              <a:alpha val="2470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31848" y="6241541"/>
            <a:ext cx="6855459" cy="10160"/>
          </a:xfrm>
          <a:custGeom>
            <a:avLst/>
            <a:gdLst/>
            <a:ahLst/>
            <a:cxnLst/>
            <a:rect l="l" t="t" r="r" b="b"/>
            <a:pathLst>
              <a:path w="6855459" h="10160">
                <a:moveTo>
                  <a:pt x="6854952" y="0"/>
                </a:moveTo>
                <a:lnTo>
                  <a:pt x="0" y="0"/>
                </a:lnTo>
                <a:lnTo>
                  <a:pt x="0" y="10033"/>
                </a:lnTo>
                <a:lnTo>
                  <a:pt x="6854952" y="10033"/>
                </a:lnTo>
                <a:lnTo>
                  <a:pt x="6854952" y="0"/>
                </a:lnTo>
                <a:close/>
              </a:path>
            </a:pathLst>
          </a:custGeom>
          <a:solidFill>
            <a:srgbClr val="000000">
              <a:alpha val="2470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31848" y="5391403"/>
            <a:ext cx="6855459" cy="10160"/>
          </a:xfrm>
          <a:custGeom>
            <a:avLst/>
            <a:gdLst/>
            <a:ahLst/>
            <a:cxnLst/>
            <a:rect l="l" t="t" r="r" b="b"/>
            <a:pathLst>
              <a:path w="6855459" h="10160">
                <a:moveTo>
                  <a:pt x="6854952" y="0"/>
                </a:moveTo>
                <a:lnTo>
                  <a:pt x="0" y="0"/>
                </a:lnTo>
                <a:lnTo>
                  <a:pt x="0" y="10033"/>
                </a:lnTo>
                <a:lnTo>
                  <a:pt x="6854952" y="10033"/>
                </a:lnTo>
                <a:lnTo>
                  <a:pt x="6854952" y="0"/>
                </a:lnTo>
                <a:close/>
              </a:path>
            </a:pathLst>
          </a:custGeom>
          <a:solidFill>
            <a:srgbClr val="000000">
              <a:alpha val="2470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31848" y="4541139"/>
            <a:ext cx="6855459" cy="10160"/>
          </a:xfrm>
          <a:custGeom>
            <a:avLst/>
            <a:gdLst/>
            <a:ahLst/>
            <a:cxnLst/>
            <a:rect l="l" t="t" r="r" b="b"/>
            <a:pathLst>
              <a:path w="6855459" h="10160">
                <a:moveTo>
                  <a:pt x="6854952" y="0"/>
                </a:moveTo>
                <a:lnTo>
                  <a:pt x="0" y="0"/>
                </a:lnTo>
                <a:lnTo>
                  <a:pt x="0" y="10033"/>
                </a:lnTo>
                <a:lnTo>
                  <a:pt x="6854952" y="10033"/>
                </a:lnTo>
                <a:lnTo>
                  <a:pt x="6854952" y="0"/>
                </a:lnTo>
                <a:close/>
              </a:path>
            </a:pathLst>
          </a:custGeom>
          <a:solidFill>
            <a:srgbClr val="000000">
              <a:alpha val="2470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31848" y="3690873"/>
            <a:ext cx="6855459" cy="10160"/>
          </a:xfrm>
          <a:custGeom>
            <a:avLst/>
            <a:gdLst/>
            <a:ahLst/>
            <a:cxnLst/>
            <a:rect l="l" t="t" r="r" b="b"/>
            <a:pathLst>
              <a:path w="6855459" h="10160">
                <a:moveTo>
                  <a:pt x="6854952" y="0"/>
                </a:moveTo>
                <a:lnTo>
                  <a:pt x="0" y="0"/>
                </a:lnTo>
                <a:lnTo>
                  <a:pt x="0" y="10159"/>
                </a:lnTo>
                <a:lnTo>
                  <a:pt x="6854952" y="10159"/>
                </a:lnTo>
                <a:lnTo>
                  <a:pt x="6854952" y="0"/>
                </a:lnTo>
                <a:close/>
              </a:path>
            </a:pathLst>
          </a:custGeom>
          <a:solidFill>
            <a:srgbClr val="000000">
              <a:alpha val="2470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31848" y="2840735"/>
            <a:ext cx="6855459" cy="10160"/>
          </a:xfrm>
          <a:custGeom>
            <a:avLst/>
            <a:gdLst/>
            <a:ahLst/>
            <a:cxnLst/>
            <a:rect l="l" t="t" r="r" b="b"/>
            <a:pathLst>
              <a:path w="6855459" h="10160">
                <a:moveTo>
                  <a:pt x="6854952" y="0"/>
                </a:moveTo>
                <a:lnTo>
                  <a:pt x="0" y="0"/>
                </a:lnTo>
                <a:lnTo>
                  <a:pt x="0" y="10033"/>
                </a:lnTo>
                <a:lnTo>
                  <a:pt x="6854952" y="10033"/>
                </a:lnTo>
                <a:lnTo>
                  <a:pt x="6854952" y="0"/>
                </a:lnTo>
                <a:close/>
              </a:path>
            </a:pathLst>
          </a:custGeom>
          <a:solidFill>
            <a:srgbClr val="000000">
              <a:alpha val="2470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31848" y="5388864"/>
            <a:ext cx="1018540" cy="1706880"/>
          </a:xfrm>
          <a:custGeom>
            <a:avLst/>
            <a:gdLst/>
            <a:ahLst/>
            <a:cxnLst/>
            <a:rect l="l" t="t" r="r" b="b"/>
            <a:pathLst>
              <a:path w="1018539" h="1706879">
                <a:moveTo>
                  <a:pt x="936625" y="0"/>
                </a:moveTo>
                <a:lnTo>
                  <a:pt x="81406" y="0"/>
                </a:lnTo>
                <a:lnTo>
                  <a:pt x="65452" y="1587"/>
                </a:lnTo>
                <a:lnTo>
                  <a:pt x="23875" y="23875"/>
                </a:lnTo>
                <a:lnTo>
                  <a:pt x="1587" y="65559"/>
                </a:lnTo>
                <a:lnTo>
                  <a:pt x="0" y="81534"/>
                </a:lnTo>
                <a:lnTo>
                  <a:pt x="0" y="1706880"/>
                </a:lnTo>
                <a:lnTo>
                  <a:pt x="1018032" y="1706880"/>
                </a:lnTo>
                <a:lnTo>
                  <a:pt x="1018032" y="81534"/>
                </a:lnTo>
                <a:lnTo>
                  <a:pt x="1004315" y="36278"/>
                </a:lnTo>
                <a:lnTo>
                  <a:pt x="967771" y="6223"/>
                </a:lnTo>
                <a:lnTo>
                  <a:pt x="936625" y="0"/>
                </a:lnTo>
                <a:close/>
              </a:path>
            </a:pathLst>
          </a:custGeom>
          <a:solidFill>
            <a:srgbClr val="6CE4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30623" y="4538471"/>
            <a:ext cx="1018540" cy="2557780"/>
          </a:xfrm>
          <a:custGeom>
            <a:avLst/>
            <a:gdLst/>
            <a:ahLst/>
            <a:cxnLst/>
            <a:rect l="l" t="t" r="r" b="b"/>
            <a:pathLst>
              <a:path w="1018539" h="2557779">
                <a:moveTo>
                  <a:pt x="936625" y="0"/>
                </a:moveTo>
                <a:lnTo>
                  <a:pt x="81406" y="0"/>
                </a:lnTo>
                <a:lnTo>
                  <a:pt x="65452" y="1587"/>
                </a:lnTo>
                <a:lnTo>
                  <a:pt x="23875" y="23875"/>
                </a:lnTo>
                <a:lnTo>
                  <a:pt x="1587" y="65559"/>
                </a:lnTo>
                <a:lnTo>
                  <a:pt x="0" y="81533"/>
                </a:lnTo>
                <a:lnTo>
                  <a:pt x="0" y="2557272"/>
                </a:lnTo>
                <a:lnTo>
                  <a:pt x="1018031" y="2557272"/>
                </a:lnTo>
                <a:lnTo>
                  <a:pt x="1018031" y="81533"/>
                </a:lnTo>
                <a:lnTo>
                  <a:pt x="1004315" y="36278"/>
                </a:lnTo>
                <a:lnTo>
                  <a:pt x="967771" y="6223"/>
                </a:lnTo>
                <a:lnTo>
                  <a:pt x="936625" y="0"/>
                </a:lnTo>
                <a:close/>
              </a:path>
            </a:pathLst>
          </a:custGeom>
          <a:solidFill>
            <a:srgbClr val="6CE4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29400" y="3008376"/>
            <a:ext cx="1018540" cy="4087495"/>
          </a:xfrm>
          <a:custGeom>
            <a:avLst/>
            <a:gdLst/>
            <a:ahLst/>
            <a:cxnLst/>
            <a:rect l="l" t="t" r="r" b="b"/>
            <a:pathLst>
              <a:path w="1018540" h="4087495">
                <a:moveTo>
                  <a:pt x="936625" y="0"/>
                </a:moveTo>
                <a:lnTo>
                  <a:pt x="81406" y="0"/>
                </a:lnTo>
                <a:lnTo>
                  <a:pt x="65452" y="1587"/>
                </a:lnTo>
                <a:lnTo>
                  <a:pt x="23875" y="23875"/>
                </a:lnTo>
                <a:lnTo>
                  <a:pt x="1587" y="65506"/>
                </a:lnTo>
                <a:lnTo>
                  <a:pt x="0" y="81533"/>
                </a:lnTo>
                <a:lnTo>
                  <a:pt x="0" y="4087368"/>
                </a:lnTo>
                <a:lnTo>
                  <a:pt x="1018031" y="4087368"/>
                </a:lnTo>
                <a:lnTo>
                  <a:pt x="1018031" y="81533"/>
                </a:lnTo>
                <a:lnTo>
                  <a:pt x="1004316" y="36260"/>
                </a:lnTo>
                <a:lnTo>
                  <a:pt x="967771" y="6223"/>
                </a:lnTo>
                <a:lnTo>
                  <a:pt x="936625" y="0"/>
                </a:lnTo>
                <a:close/>
              </a:path>
            </a:pathLst>
          </a:custGeom>
          <a:solidFill>
            <a:srgbClr val="6CE4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71216" y="6071615"/>
            <a:ext cx="1018540" cy="1024255"/>
          </a:xfrm>
          <a:custGeom>
            <a:avLst/>
            <a:gdLst/>
            <a:ahLst/>
            <a:cxnLst/>
            <a:rect l="l" t="t" r="r" b="b"/>
            <a:pathLst>
              <a:path w="1018539" h="1024254">
                <a:moveTo>
                  <a:pt x="936624" y="0"/>
                </a:moveTo>
                <a:lnTo>
                  <a:pt x="81406" y="0"/>
                </a:lnTo>
                <a:lnTo>
                  <a:pt x="65452" y="1587"/>
                </a:lnTo>
                <a:lnTo>
                  <a:pt x="23875" y="23875"/>
                </a:lnTo>
                <a:lnTo>
                  <a:pt x="1587" y="65559"/>
                </a:lnTo>
                <a:lnTo>
                  <a:pt x="0" y="81534"/>
                </a:lnTo>
                <a:lnTo>
                  <a:pt x="0" y="1024128"/>
                </a:lnTo>
                <a:lnTo>
                  <a:pt x="1018032" y="1024128"/>
                </a:lnTo>
                <a:lnTo>
                  <a:pt x="1018032" y="81534"/>
                </a:lnTo>
                <a:lnTo>
                  <a:pt x="1004316" y="36278"/>
                </a:lnTo>
                <a:lnTo>
                  <a:pt x="967771" y="6223"/>
                </a:lnTo>
                <a:lnTo>
                  <a:pt x="936624" y="0"/>
                </a:lnTo>
                <a:close/>
              </a:path>
            </a:pathLst>
          </a:custGeom>
          <a:solidFill>
            <a:srgbClr val="0520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69991" y="5221223"/>
            <a:ext cx="1018540" cy="1874520"/>
          </a:xfrm>
          <a:custGeom>
            <a:avLst/>
            <a:gdLst/>
            <a:ahLst/>
            <a:cxnLst/>
            <a:rect l="l" t="t" r="r" b="b"/>
            <a:pathLst>
              <a:path w="1018539" h="1874520">
                <a:moveTo>
                  <a:pt x="936625" y="0"/>
                </a:moveTo>
                <a:lnTo>
                  <a:pt x="81407" y="0"/>
                </a:lnTo>
                <a:lnTo>
                  <a:pt x="65452" y="1587"/>
                </a:lnTo>
                <a:lnTo>
                  <a:pt x="23875" y="23875"/>
                </a:lnTo>
                <a:lnTo>
                  <a:pt x="1587" y="65452"/>
                </a:lnTo>
                <a:lnTo>
                  <a:pt x="0" y="81406"/>
                </a:lnTo>
                <a:lnTo>
                  <a:pt x="0" y="1874520"/>
                </a:lnTo>
                <a:lnTo>
                  <a:pt x="1018032" y="1874520"/>
                </a:lnTo>
                <a:lnTo>
                  <a:pt x="1018032" y="81406"/>
                </a:lnTo>
                <a:lnTo>
                  <a:pt x="1004316" y="36258"/>
                </a:lnTo>
                <a:lnTo>
                  <a:pt x="967771" y="6223"/>
                </a:lnTo>
                <a:lnTo>
                  <a:pt x="936625" y="0"/>
                </a:lnTo>
                <a:close/>
              </a:path>
            </a:pathLst>
          </a:custGeom>
          <a:solidFill>
            <a:srgbClr val="0520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68768" y="5391911"/>
            <a:ext cx="1018540" cy="1704339"/>
          </a:xfrm>
          <a:custGeom>
            <a:avLst/>
            <a:gdLst/>
            <a:ahLst/>
            <a:cxnLst/>
            <a:rect l="l" t="t" r="r" b="b"/>
            <a:pathLst>
              <a:path w="1018540" h="1704340">
                <a:moveTo>
                  <a:pt x="936625" y="0"/>
                </a:moveTo>
                <a:lnTo>
                  <a:pt x="81406" y="0"/>
                </a:lnTo>
                <a:lnTo>
                  <a:pt x="49720" y="6399"/>
                </a:lnTo>
                <a:lnTo>
                  <a:pt x="23844" y="23860"/>
                </a:lnTo>
                <a:lnTo>
                  <a:pt x="6397" y="49774"/>
                </a:lnTo>
                <a:lnTo>
                  <a:pt x="0" y="81534"/>
                </a:lnTo>
                <a:lnTo>
                  <a:pt x="0" y="1703832"/>
                </a:lnTo>
                <a:lnTo>
                  <a:pt x="1018031" y="1703832"/>
                </a:lnTo>
                <a:lnTo>
                  <a:pt x="1018031" y="81534"/>
                </a:lnTo>
                <a:lnTo>
                  <a:pt x="1004316" y="36278"/>
                </a:lnTo>
                <a:lnTo>
                  <a:pt x="967771" y="6223"/>
                </a:lnTo>
                <a:lnTo>
                  <a:pt x="936625" y="0"/>
                </a:lnTo>
                <a:close/>
              </a:path>
            </a:pathLst>
          </a:custGeom>
          <a:solidFill>
            <a:srgbClr val="05203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8288000" cy="2118360"/>
            <a:chOff x="0" y="0"/>
            <a:chExt cx="18288000" cy="2118360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8288000" cy="1457325"/>
            </a:xfrm>
            <a:custGeom>
              <a:avLst/>
              <a:gdLst/>
              <a:ahLst/>
              <a:cxnLst/>
              <a:rect l="l" t="t" r="r" b="b"/>
              <a:pathLst>
                <a:path w="18288000" h="1457325">
                  <a:moveTo>
                    <a:pt x="18288000" y="0"/>
                  </a:moveTo>
                  <a:lnTo>
                    <a:pt x="0" y="0"/>
                  </a:lnTo>
                  <a:lnTo>
                    <a:pt x="0" y="1456944"/>
                  </a:lnTo>
                  <a:lnTo>
                    <a:pt x="18288000" y="1456944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1E2F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0" y="603504"/>
              <a:ext cx="4482465" cy="856615"/>
            </a:xfrm>
            <a:custGeom>
              <a:avLst/>
              <a:gdLst/>
              <a:ahLst/>
              <a:cxnLst/>
              <a:rect l="l" t="t" r="r" b="b"/>
              <a:pathLst>
                <a:path w="4482465" h="856615">
                  <a:moveTo>
                    <a:pt x="4482083" y="0"/>
                  </a:moveTo>
                  <a:lnTo>
                    <a:pt x="0" y="0"/>
                  </a:lnTo>
                  <a:lnTo>
                    <a:pt x="0" y="856488"/>
                  </a:lnTo>
                  <a:lnTo>
                    <a:pt x="4482083" y="856488"/>
                  </a:lnTo>
                  <a:lnTo>
                    <a:pt x="4482083" y="0"/>
                  </a:lnTo>
                  <a:close/>
                </a:path>
              </a:pathLst>
            </a:custGeom>
            <a:solidFill>
              <a:srgbClr val="43B4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888967" y="0"/>
              <a:ext cx="1399032" cy="2118359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9732264" y="6480047"/>
            <a:ext cx="7299959" cy="1923414"/>
          </a:xfrm>
          <a:prstGeom prst="rect">
            <a:avLst/>
          </a:prstGeom>
          <a:solidFill>
            <a:srgbClr val="43B4BD"/>
          </a:solidFill>
        </p:spPr>
        <p:txBody>
          <a:bodyPr vert="horz" wrap="square" lIns="0" tIns="88265" rIns="0" bIns="0" rtlCol="0">
            <a:spAutoFit/>
          </a:bodyPr>
          <a:lstStyle/>
          <a:p>
            <a:pPr marL="210185">
              <a:lnSpc>
                <a:spcPct val="100000"/>
              </a:lnSpc>
              <a:spcBef>
                <a:spcPts val="695"/>
              </a:spcBef>
            </a:pP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14-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18</a:t>
            </a:r>
            <a:r>
              <a:rPr sz="24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yaşlarında</a:t>
            </a:r>
            <a:r>
              <a:rPr sz="24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1336</a:t>
            </a:r>
            <a:r>
              <a:rPr sz="24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ergende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yapılan</a:t>
            </a:r>
            <a:r>
              <a:rPr sz="24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bir</a:t>
            </a:r>
            <a:r>
              <a:rPr sz="24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çalışmada</a:t>
            </a:r>
            <a:endParaRPr sz="2400">
              <a:latin typeface="Times New Roman"/>
              <a:cs typeface="Times New Roman"/>
            </a:endParaRPr>
          </a:p>
          <a:p>
            <a:pPr marL="210185" marR="215900">
              <a:lnSpc>
                <a:spcPct val="118300"/>
              </a:lnSpc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ekran karşısında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geçen</a:t>
            </a:r>
            <a:r>
              <a:rPr sz="24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süre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artışı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ile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beden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kütle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indeksi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(BKİ)</a:t>
            </a:r>
            <a:r>
              <a:rPr sz="24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artışı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pozitif</a:t>
            </a:r>
            <a:r>
              <a:rPr sz="24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ilişkili</a:t>
            </a:r>
            <a:r>
              <a:rPr sz="24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bulunmuştur.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732264" y="3895344"/>
            <a:ext cx="7299959" cy="1923414"/>
          </a:xfrm>
          <a:prstGeom prst="rect">
            <a:avLst/>
          </a:prstGeom>
          <a:solidFill>
            <a:srgbClr val="43B4BD"/>
          </a:solidFill>
        </p:spPr>
        <p:txBody>
          <a:bodyPr vert="horz" wrap="square" lIns="0" tIns="142875" rIns="0" bIns="0" rtlCol="0">
            <a:spAutoFit/>
          </a:bodyPr>
          <a:lstStyle/>
          <a:p>
            <a:pPr marL="236854" marR="344170">
              <a:lnSpc>
                <a:spcPct val="116799"/>
              </a:lnSpc>
              <a:spcBef>
                <a:spcPts val="1125"/>
              </a:spcBef>
            </a:pPr>
            <a:r>
              <a:rPr sz="2500" spc="-25" dirty="0">
                <a:solidFill>
                  <a:srgbClr val="FFFFFF"/>
                </a:solidFill>
                <a:latin typeface="Times New Roman"/>
                <a:cs typeface="Times New Roman"/>
              </a:rPr>
              <a:t>Yapılan</a:t>
            </a:r>
            <a:r>
              <a:rPr sz="25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FFFFFF"/>
                </a:solidFill>
                <a:latin typeface="Times New Roman"/>
                <a:cs typeface="Times New Roman"/>
              </a:rPr>
              <a:t>bir</a:t>
            </a:r>
            <a:r>
              <a:rPr sz="25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FFFFFF"/>
                </a:solidFill>
                <a:latin typeface="Times New Roman"/>
                <a:cs typeface="Times New Roman"/>
              </a:rPr>
              <a:t>çalışmada</a:t>
            </a:r>
            <a:r>
              <a:rPr sz="25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FFFFFF"/>
                </a:solidFill>
                <a:latin typeface="Times New Roman"/>
                <a:cs typeface="Times New Roman"/>
              </a:rPr>
              <a:t>obez</a:t>
            </a:r>
            <a:r>
              <a:rPr sz="25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FFFFFF"/>
                </a:solidFill>
                <a:latin typeface="Times New Roman"/>
                <a:cs typeface="Times New Roman"/>
              </a:rPr>
              <a:t>çocukların</a:t>
            </a:r>
            <a:r>
              <a:rPr sz="25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FFFFFF"/>
                </a:solidFill>
                <a:latin typeface="Times New Roman"/>
                <a:cs typeface="Times New Roman"/>
              </a:rPr>
              <a:t>%50’ye</a:t>
            </a:r>
            <a:r>
              <a:rPr sz="25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20" dirty="0">
                <a:solidFill>
                  <a:srgbClr val="FFFFFF"/>
                </a:solidFill>
                <a:latin typeface="Times New Roman"/>
                <a:cs typeface="Times New Roman"/>
              </a:rPr>
              <a:t>yakın </a:t>
            </a:r>
            <a:r>
              <a:rPr sz="2500" dirty="0">
                <a:solidFill>
                  <a:srgbClr val="FFFFFF"/>
                </a:solidFill>
                <a:latin typeface="Times New Roman"/>
                <a:cs typeface="Times New Roman"/>
              </a:rPr>
              <a:t>oranda</a:t>
            </a:r>
            <a:r>
              <a:rPr sz="25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FFFFFF"/>
                </a:solidFill>
                <a:latin typeface="Times New Roman"/>
                <a:cs typeface="Times New Roman"/>
              </a:rPr>
              <a:t>günlük</a:t>
            </a:r>
            <a:r>
              <a:rPr sz="25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sz="25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FFFFFF"/>
                </a:solidFill>
                <a:latin typeface="Times New Roman"/>
                <a:cs typeface="Times New Roman"/>
              </a:rPr>
              <a:t>saatten</a:t>
            </a:r>
            <a:r>
              <a:rPr sz="25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FFFFFF"/>
                </a:solidFill>
                <a:latin typeface="Times New Roman"/>
                <a:cs typeface="Times New Roman"/>
              </a:rPr>
              <a:t>fazla</a:t>
            </a:r>
            <a:r>
              <a:rPr sz="25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FFFFFF"/>
                </a:solidFill>
                <a:latin typeface="Times New Roman"/>
                <a:cs typeface="Times New Roman"/>
              </a:rPr>
              <a:t>televizyon</a:t>
            </a:r>
            <a:r>
              <a:rPr sz="25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FFFFFF"/>
                </a:solidFill>
                <a:latin typeface="Times New Roman"/>
                <a:cs typeface="Times New Roman"/>
              </a:rPr>
              <a:t>izlediği</a:t>
            </a:r>
            <a:r>
              <a:rPr sz="25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25" dirty="0">
                <a:solidFill>
                  <a:srgbClr val="FFFFFF"/>
                </a:solidFill>
                <a:latin typeface="Times New Roman"/>
                <a:cs typeface="Times New Roman"/>
              </a:rPr>
              <a:t>ve </a:t>
            </a:r>
            <a:r>
              <a:rPr sz="2500" dirty="0">
                <a:solidFill>
                  <a:srgbClr val="FFFFFF"/>
                </a:solidFill>
                <a:latin typeface="Times New Roman"/>
                <a:cs typeface="Times New Roman"/>
              </a:rPr>
              <a:t>fiziksel</a:t>
            </a:r>
            <a:r>
              <a:rPr sz="25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FFFFFF"/>
                </a:solidFill>
                <a:latin typeface="Times New Roman"/>
                <a:cs typeface="Times New Roman"/>
              </a:rPr>
              <a:t>aktivite</a:t>
            </a:r>
            <a:r>
              <a:rPr sz="25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FFFFFF"/>
                </a:solidFill>
                <a:latin typeface="Times New Roman"/>
                <a:cs typeface="Times New Roman"/>
              </a:rPr>
              <a:t>düzeylerinin</a:t>
            </a:r>
            <a:r>
              <a:rPr sz="25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FFFFFF"/>
                </a:solidFill>
                <a:latin typeface="Times New Roman"/>
                <a:cs typeface="Times New Roman"/>
              </a:rPr>
              <a:t>olması</a:t>
            </a:r>
            <a:r>
              <a:rPr sz="25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FFFFFF"/>
                </a:solidFill>
                <a:latin typeface="Times New Roman"/>
                <a:cs typeface="Times New Roman"/>
              </a:rPr>
              <a:t>gerekenin</a:t>
            </a:r>
            <a:r>
              <a:rPr sz="25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20" dirty="0">
                <a:solidFill>
                  <a:srgbClr val="FFFFFF"/>
                </a:solidFill>
                <a:latin typeface="Times New Roman"/>
                <a:cs typeface="Times New Roman"/>
              </a:rPr>
              <a:t>üçte </a:t>
            </a:r>
            <a:r>
              <a:rPr sz="2500" dirty="0">
                <a:solidFill>
                  <a:srgbClr val="FFFFFF"/>
                </a:solidFill>
                <a:latin typeface="Times New Roman"/>
                <a:cs typeface="Times New Roman"/>
              </a:rPr>
              <a:t>biri</a:t>
            </a:r>
            <a:r>
              <a:rPr sz="25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FFFFFF"/>
                </a:solidFill>
                <a:latin typeface="Times New Roman"/>
                <a:cs typeface="Times New Roman"/>
              </a:rPr>
              <a:t>olduğu</a:t>
            </a:r>
            <a:r>
              <a:rPr sz="25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Times New Roman"/>
                <a:cs typeface="Times New Roman"/>
              </a:rPr>
              <a:t>bulunmuştur.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85811" rIns="0" bIns="0" rtlCol="0">
            <a:spAutoFit/>
          </a:bodyPr>
          <a:lstStyle/>
          <a:p>
            <a:pPr marL="9234170">
              <a:lnSpc>
                <a:spcPct val="100000"/>
              </a:lnSpc>
              <a:spcBef>
                <a:spcPts val="135"/>
              </a:spcBef>
            </a:pPr>
            <a:r>
              <a:rPr sz="4450" spc="-10" dirty="0">
                <a:solidFill>
                  <a:srgbClr val="05203B"/>
                </a:solidFill>
              </a:rPr>
              <a:t>Teknoloji</a:t>
            </a:r>
            <a:r>
              <a:rPr sz="4450" spc="-110" dirty="0">
                <a:solidFill>
                  <a:srgbClr val="05203B"/>
                </a:solidFill>
              </a:rPr>
              <a:t> </a:t>
            </a:r>
            <a:r>
              <a:rPr sz="4450" dirty="0">
                <a:solidFill>
                  <a:srgbClr val="05203B"/>
                </a:solidFill>
              </a:rPr>
              <a:t>ve</a:t>
            </a:r>
            <a:r>
              <a:rPr sz="4450" spc="-120" dirty="0">
                <a:solidFill>
                  <a:srgbClr val="05203B"/>
                </a:solidFill>
              </a:rPr>
              <a:t> </a:t>
            </a:r>
            <a:r>
              <a:rPr sz="4450" spc="-10" dirty="0">
                <a:solidFill>
                  <a:srgbClr val="05203B"/>
                </a:solidFill>
              </a:rPr>
              <a:t>Obezite</a:t>
            </a:r>
            <a:endParaRPr sz="4450"/>
          </a:p>
        </p:txBody>
      </p:sp>
      <p:pic>
        <p:nvPicPr>
          <p:cNvPr id="21" name="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7646292"/>
            <a:ext cx="1054607" cy="2640704"/>
          </a:xfrm>
          <a:prstGeom prst="rect">
            <a:avLst/>
          </a:prstGeom>
        </p:spPr>
      </p:pic>
    </p:spTree>
  </p:cSld>
  <p:clrMapOvr>
    <a:masterClrMapping/>
  </p:clrMapOvr>
  <p:transition spd="med">
    <p:diamond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85EAE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9513568" y="1027174"/>
          <a:ext cx="7706359" cy="79940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06359"/>
              </a:tblGrid>
              <a:tr h="2468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744220" marR="274955" indent="-460375">
                        <a:lnSpc>
                          <a:spcPct val="117300"/>
                        </a:lnSpc>
                      </a:pPr>
                      <a:r>
                        <a:rPr sz="22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Arkadaşlarınız</a:t>
                      </a:r>
                      <a:r>
                        <a:rPr sz="2200" b="1" spc="-7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ile</a:t>
                      </a:r>
                      <a:r>
                        <a:rPr sz="2200" b="1" spc="-4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internet</a:t>
                      </a:r>
                      <a:r>
                        <a:rPr sz="2200" b="1" spc="-4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üzerinden</a:t>
                      </a:r>
                      <a:r>
                        <a:rPr sz="22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değil</a:t>
                      </a:r>
                      <a:r>
                        <a:rPr sz="22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22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doğal</a:t>
                      </a:r>
                      <a:r>
                        <a:rPr sz="22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yollarla </a:t>
                      </a:r>
                      <a:r>
                        <a:rPr sz="22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görüşün,</a:t>
                      </a:r>
                      <a:r>
                        <a:rPr sz="22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yapacağınız</a:t>
                      </a:r>
                      <a:r>
                        <a:rPr sz="2200" b="1" spc="-6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etkinlikleri</a:t>
                      </a:r>
                      <a:r>
                        <a:rPr sz="2200" b="1" spc="-8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yüz yüze</a:t>
                      </a:r>
                      <a:r>
                        <a:rPr sz="2200" b="1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planlayın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rgbClr val="125289"/>
                    </a:solidFill>
                  </a:tcPr>
                </a:tc>
              </a:tr>
              <a:tr h="2374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24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Aileniz</a:t>
                      </a:r>
                      <a:r>
                        <a:rPr sz="2400" spc="-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ile</a:t>
                      </a:r>
                      <a:r>
                        <a:rPr sz="2400" spc="-5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birlikte</a:t>
                      </a:r>
                      <a:r>
                        <a:rPr sz="2400" spc="-4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vakit</a:t>
                      </a:r>
                      <a:r>
                        <a:rPr sz="2400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geçirin ailecek</a:t>
                      </a:r>
                      <a:r>
                        <a:rPr sz="2400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yapılacak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24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etkinliklere</a:t>
                      </a:r>
                      <a:r>
                        <a:rPr sz="2400" spc="-4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katılım</a:t>
                      </a:r>
                      <a:r>
                        <a:rPr sz="2400" spc="-5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gösterin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rgbClr val="2C8BCA"/>
                    </a:solidFill>
                  </a:tcPr>
                </a:tc>
              </a:tr>
              <a:tr h="31502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marL="3581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3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Teknolojik</a:t>
                      </a:r>
                      <a:r>
                        <a:rPr sz="2300" spc="-6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3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cihazları</a:t>
                      </a:r>
                      <a:r>
                        <a:rPr sz="2300" spc="-6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3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kontrollü</a:t>
                      </a:r>
                      <a:r>
                        <a:rPr sz="2300" spc="-6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3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kullanın</a:t>
                      </a:r>
                      <a:r>
                        <a:rPr sz="2300" spc="-6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3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kullandığınız</a:t>
                      </a: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23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sitelerin</a:t>
                      </a:r>
                      <a:r>
                        <a:rPr sz="2300" spc="-7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3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gizlilik</a:t>
                      </a:r>
                      <a:r>
                        <a:rPr sz="2300" spc="-4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3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kriterine</a:t>
                      </a:r>
                      <a:r>
                        <a:rPr sz="2300" spc="-7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3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dikkat</a:t>
                      </a:r>
                      <a:r>
                        <a:rPr sz="2300" spc="-6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3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edin.</a:t>
                      </a: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marL="222885" marR="224154" algn="ctr">
                        <a:lnSpc>
                          <a:spcPct val="115700"/>
                        </a:lnSpc>
                        <a:spcBef>
                          <a:spcPts val="20"/>
                        </a:spcBef>
                      </a:pPr>
                      <a:r>
                        <a:rPr sz="23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Bilgisayarlarınızda</a:t>
                      </a:r>
                      <a:r>
                        <a:rPr sz="2300" spc="-6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3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güvenli</a:t>
                      </a:r>
                      <a:r>
                        <a:rPr sz="2300" spc="-5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3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internet</a:t>
                      </a:r>
                      <a:r>
                        <a:rPr sz="2300" spc="-1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3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uygulamalarının</a:t>
                      </a:r>
                      <a:r>
                        <a:rPr sz="2300" spc="-8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3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olmasına </a:t>
                      </a:r>
                      <a:r>
                        <a:rPr sz="23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özen</a:t>
                      </a:r>
                      <a:r>
                        <a:rPr sz="2300" spc="-5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3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gösterin.</a:t>
                      </a: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rgbClr val="36B7DA"/>
                    </a:solidFill>
                  </a:tcPr>
                </a:tc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7857743" y="1341119"/>
            <a:ext cx="1396365" cy="1628139"/>
            <a:chOff x="7857743" y="1341119"/>
            <a:chExt cx="1396365" cy="1628139"/>
          </a:xfrm>
        </p:grpSpPr>
        <p:sp>
          <p:nvSpPr>
            <p:cNvPr id="5" name="object 5"/>
            <p:cNvSpPr/>
            <p:nvPr/>
          </p:nvSpPr>
          <p:spPr>
            <a:xfrm>
              <a:off x="7857743" y="1341119"/>
              <a:ext cx="1396365" cy="1628139"/>
            </a:xfrm>
            <a:custGeom>
              <a:avLst/>
              <a:gdLst/>
              <a:ahLst/>
              <a:cxnLst/>
              <a:rect l="l" t="t" r="r" b="b"/>
              <a:pathLst>
                <a:path w="1396365" h="1628139">
                  <a:moveTo>
                    <a:pt x="697991" y="0"/>
                  </a:moveTo>
                  <a:lnTo>
                    <a:pt x="0" y="406907"/>
                  </a:lnTo>
                  <a:lnTo>
                    <a:pt x="0" y="1220724"/>
                  </a:lnTo>
                  <a:lnTo>
                    <a:pt x="697991" y="1627631"/>
                  </a:lnTo>
                  <a:lnTo>
                    <a:pt x="1395983" y="1220724"/>
                  </a:lnTo>
                  <a:lnTo>
                    <a:pt x="1395983" y="406907"/>
                  </a:lnTo>
                  <a:lnTo>
                    <a:pt x="697991" y="0"/>
                  </a:lnTo>
                  <a:close/>
                </a:path>
              </a:pathLst>
            </a:custGeom>
            <a:solidFill>
              <a:srgbClr val="FFFFFF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976615" y="1481327"/>
              <a:ext cx="1158240" cy="1347470"/>
            </a:xfrm>
            <a:custGeom>
              <a:avLst/>
              <a:gdLst/>
              <a:ahLst/>
              <a:cxnLst/>
              <a:rect l="l" t="t" r="r" b="b"/>
              <a:pathLst>
                <a:path w="1158240" h="1347470">
                  <a:moveTo>
                    <a:pt x="579119" y="0"/>
                  </a:moveTo>
                  <a:lnTo>
                    <a:pt x="0" y="336803"/>
                  </a:lnTo>
                  <a:lnTo>
                    <a:pt x="0" y="1010412"/>
                  </a:lnTo>
                  <a:lnTo>
                    <a:pt x="579119" y="1347216"/>
                  </a:lnTo>
                  <a:lnTo>
                    <a:pt x="1158239" y="1010412"/>
                  </a:lnTo>
                  <a:lnTo>
                    <a:pt x="1158239" y="336803"/>
                  </a:lnTo>
                  <a:lnTo>
                    <a:pt x="5791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68639" y="1770887"/>
              <a:ext cx="771144" cy="771144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7824216" y="3916679"/>
            <a:ext cx="1430020" cy="1664335"/>
            <a:chOff x="7824216" y="3916679"/>
            <a:chExt cx="1430020" cy="1664335"/>
          </a:xfrm>
        </p:grpSpPr>
        <p:sp>
          <p:nvSpPr>
            <p:cNvPr id="9" name="object 9"/>
            <p:cNvSpPr/>
            <p:nvPr/>
          </p:nvSpPr>
          <p:spPr>
            <a:xfrm>
              <a:off x="7824216" y="3916679"/>
              <a:ext cx="1430020" cy="1664335"/>
            </a:xfrm>
            <a:custGeom>
              <a:avLst/>
              <a:gdLst/>
              <a:ahLst/>
              <a:cxnLst/>
              <a:rect l="l" t="t" r="r" b="b"/>
              <a:pathLst>
                <a:path w="1430020" h="1664335">
                  <a:moveTo>
                    <a:pt x="714755" y="0"/>
                  </a:moveTo>
                  <a:lnTo>
                    <a:pt x="0" y="416052"/>
                  </a:lnTo>
                  <a:lnTo>
                    <a:pt x="0" y="1248156"/>
                  </a:lnTo>
                  <a:lnTo>
                    <a:pt x="714755" y="1664208"/>
                  </a:lnTo>
                  <a:lnTo>
                    <a:pt x="1429511" y="1248156"/>
                  </a:lnTo>
                  <a:lnTo>
                    <a:pt x="1429511" y="416052"/>
                  </a:lnTo>
                  <a:lnTo>
                    <a:pt x="714755" y="0"/>
                  </a:lnTo>
                  <a:close/>
                </a:path>
              </a:pathLst>
            </a:custGeom>
            <a:solidFill>
              <a:srgbClr val="FFFFFF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946136" y="4059935"/>
              <a:ext cx="1186180" cy="1377950"/>
            </a:xfrm>
            <a:custGeom>
              <a:avLst/>
              <a:gdLst/>
              <a:ahLst/>
              <a:cxnLst/>
              <a:rect l="l" t="t" r="r" b="b"/>
              <a:pathLst>
                <a:path w="1186179" h="1377950">
                  <a:moveTo>
                    <a:pt x="592836" y="0"/>
                  </a:moveTo>
                  <a:lnTo>
                    <a:pt x="0" y="344424"/>
                  </a:lnTo>
                  <a:lnTo>
                    <a:pt x="0" y="1033272"/>
                  </a:lnTo>
                  <a:lnTo>
                    <a:pt x="592836" y="1377696"/>
                  </a:lnTo>
                  <a:lnTo>
                    <a:pt x="1185672" y="1033272"/>
                  </a:lnTo>
                  <a:lnTo>
                    <a:pt x="1185672" y="344424"/>
                  </a:lnTo>
                  <a:lnTo>
                    <a:pt x="5928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68640" y="4194047"/>
              <a:ext cx="725424" cy="1109472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7857743" y="6876288"/>
            <a:ext cx="1396365" cy="1628139"/>
            <a:chOff x="7857743" y="6876288"/>
            <a:chExt cx="1396365" cy="1628139"/>
          </a:xfrm>
        </p:grpSpPr>
        <p:sp>
          <p:nvSpPr>
            <p:cNvPr id="13" name="object 13"/>
            <p:cNvSpPr/>
            <p:nvPr/>
          </p:nvSpPr>
          <p:spPr>
            <a:xfrm>
              <a:off x="7857743" y="6876288"/>
              <a:ext cx="1396365" cy="1628139"/>
            </a:xfrm>
            <a:custGeom>
              <a:avLst/>
              <a:gdLst/>
              <a:ahLst/>
              <a:cxnLst/>
              <a:rect l="l" t="t" r="r" b="b"/>
              <a:pathLst>
                <a:path w="1396365" h="1628140">
                  <a:moveTo>
                    <a:pt x="697991" y="0"/>
                  </a:moveTo>
                  <a:lnTo>
                    <a:pt x="0" y="406907"/>
                  </a:lnTo>
                  <a:lnTo>
                    <a:pt x="0" y="1220723"/>
                  </a:lnTo>
                  <a:lnTo>
                    <a:pt x="697991" y="1627631"/>
                  </a:lnTo>
                  <a:lnTo>
                    <a:pt x="1395983" y="1220723"/>
                  </a:lnTo>
                  <a:lnTo>
                    <a:pt x="1395983" y="406907"/>
                  </a:lnTo>
                  <a:lnTo>
                    <a:pt x="697991" y="0"/>
                  </a:lnTo>
                  <a:close/>
                </a:path>
              </a:pathLst>
            </a:custGeom>
            <a:solidFill>
              <a:srgbClr val="FFFFFF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976615" y="7016496"/>
              <a:ext cx="1158240" cy="1347470"/>
            </a:xfrm>
            <a:custGeom>
              <a:avLst/>
              <a:gdLst/>
              <a:ahLst/>
              <a:cxnLst/>
              <a:rect l="l" t="t" r="r" b="b"/>
              <a:pathLst>
                <a:path w="1158240" h="1347470">
                  <a:moveTo>
                    <a:pt x="579119" y="0"/>
                  </a:moveTo>
                  <a:lnTo>
                    <a:pt x="0" y="336803"/>
                  </a:lnTo>
                  <a:lnTo>
                    <a:pt x="0" y="1010411"/>
                  </a:lnTo>
                  <a:lnTo>
                    <a:pt x="579119" y="1347215"/>
                  </a:lnTo>
                  <a:lnTo>
                    <a:pt x="1158239" y="1010411"/>
                  </a:lnTo>
                  <a:lnTo>
                    <a:pt x="1158239" y="336803"/>
                  </a:lnTo>
                  <a:lnTo>
                    <a:pt x="5791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69223" y="7321296"/>
              <a:ext cx="874776" cy="737615"/>
            </a:xfrm>
            <a:prstGeom prst="rect">
              <a:avLst/>
            </a:prstGeom>
          </p:spPr>
        </p:pic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541780" y="3845128"/>
            <a:ext cx="4761865" cy="8274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250" spc="75" dirty="0">
                <a:solidFill>
                  <a:schemeClr val="tx1"/>
                </a:solidFill>
              </a:rPr>
              <a:t>NE</a:t>
            </a:r>
            <a:r>
              <a:rPr sz="5250" spc="120" dirty="0">
                <a:solidFill>
                  <a:schemeClr val="tx1"/>
                </a:solidFill>
              </a:rPr>
              <a:t> </a:t>
            </a:r>
            <a:r>
              <a:rPr sz="5250" spc="60" dirty="0">
                <a:solidFill>
                  <a:schemeClr val="tx1"/>
                </a:solidFill>
              </a:rPr>
              <a:t>YAPMALI?</a:t>
            </a:r>
            <a:endParaRPr sz="525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diamond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6783" y="3003940"/>
            <a:ext cx="6134735" cy="2693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21590" algn="ctr">
              <a:lnSpc>
                <a:spcPct val="109400"/>
              </a:lnSpc>
              <a:spcBef>
                <a:spcPts val="95"/>
              </a:spcBef>
            </a:pPr>
            <a:r>
              <a:rPr sz="3200" spc="55" dirty="0">
                <a:solidFill>
                  <a:srgbClr val="181818"/>
                </a:solidFill>
                <a:latin typeface="Times New Roman"/>
                <a:cs typeface="Times New Roman"/>
              </a:rPr>
              <a:t>TÜRKIYE</a:t>
            </a:r>
            <a:r>
              <a:rPr sz="3200" spc="235" dirty="0">
                <a:solidFill>
                  <a:srgbClr val="181818"/>
                </a:solidFill>
                <a:latin typeface="Times New Roman"/>
                <a:cs typeface="Times New Roman"/>
              </a:rPr>
              <a:t> </a:t>
            </a:r>
            <a:r>
              <a:rPr sz="3200" spc="50" dirty="0">
                <a:solidFill>
                  <a:srgbClr val="181818"/>
                </a:solidFill>
                <a:latin typeface="Times New Roman"/>
                <a:cs typeface="Times New Roman"/>
              </a:rPr>
              <a:t>BAĞIMLILIKLA </a:t>
            </a:r>
            <a:r>
              <a:rPr sz="3200" spc="60" dirty="0">
                <a:solidFill>
                  <a:srgbClr val="181818"/>
                </a:solidFill>
                <a:latin typeface="Times New Roman"/>
                <a:cs typeface="Times New Roman"/>
              </a:rPr>
              <a:t>MÜCADELE</a:t>
            </a:r>
            <a:r>
              <a:rPr sz="3200" spc="245" dirty="0">
                <a:solidFill>
                  <a:srgbClr val="181818"/>
                </a:solidFill>
                <a:latin typeface="Times New Roman"/>
                <a:cs typeface="Times New Roman"/>
              </a:rPr>
              <a:t> </a:t>
            </a:r>
            <a:r>
              <a:rPr sz="3200" spc="60" dirty="0">
                <a:solidFill>
                  <a:srgbClr val="181818"/>
                </a:solidFill>
                <a:latin typeface="Times New Roman"/>
                <a:cs typeface="Times New Roman"/>
              </a:rPr>
              <a:t>(TBM)</a:t>
            </a:r>
            <a:r>
              <a:rPr sz="3200" spc="220" dirty="0">
                <a:solidFill>
                  <a:srgbClr val="181818"/>
                </a:solidFill>
                <a:latin typeface="Times New Roman"/>
                <a:cs typeface="Times New Roman"/>
              </a:rPr>
              <a:t> </a:t>
            </a:r>
            <a:r>
              <a:rPr sz="3200" spc="50" dirty="0">
                <a:solidFill>
                  <a:srgbClr val="181818"/>
                </a:solidFill>
                <a:latin typeface="Times New Roman"/>
                <a:cs typeface="Times New Roman"/>
              </a:rPr>
              <a:t>EĞITIM </a:t>
            </a:r>
            <a:r>
              <a:rPr sz="3200" spc="60" dirty="0">
                <a:solidFill>
                  <a:srgbClr val="181818"/>
                </a:solidFill>
                <a:latin typeface="Times New Roman"/>
                <a:cs typeface="Times New Roman"/>
              </a:rPr>
              <a:t>PROGRAMI</a:t>
            </a:r>
            <a:r>
              <a:rPr sz="3200" spc="250" dirty="0">
                <a:solidFill>
                  <a:srgbClr val="181818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181818"/>
                </a:solidFill>
                <a:latin typeface="Times New Roman"/>
                <a:cs typeface="Times New Roman"/>
              </a:rPr>
              <a:t>KAYNAKLI, </a:t>
            </a:r>
            <a:r>
              <a:rPr sz="3200" dirty="0">
                <a:solidFill>
                  <a:srgbClr val="181818"/>
                </a:solidFill>
                <a:latin typeface="Times New Roman"/>
                <a:cs typeface="Times New Roman"/>
              </a:rPr>
              <a:t>YEŞILAY’IN</a:t>
            </a:r>
            <a:r>
              <a:rPr sz="3200" spc="445" dirty="0">
                <a:solidFill>
                  <a:srgbClr val="181818"/>
                </a:solidFill>
                <a:latin typeface="Times New Roman"/>
                <a:cs typeface="Times New Roman"/>
              </a:rPr>
              <a:t> </a:t>
            </a:r>
            <a:r>
              <a:rPr sz="3200" spc="60" dirty="0">
                <a:solidFill>
                  <a:srgbClr val="181818"/>
                </a:solidFill>
                <a:latin typeface="Times New Roman"/>
                <a:cs typeface="Times New Roman"/>
              </a:rPr>
              <a:t>ÖNERDIĞI</a:t>
            </a:r>
            <a:r>
              <a:rPr sz="3200" spc="415" dirty="0">
                <a:solidFill>
                  <a:srgbClr val="181818"/>
                </a:solidFill>
                <a:latin typeface="Times New Roman"/>
                <a:cs typeface="Times New Roman"/>
              </a:rPr>
              <a:t> </a:t>
            </a:r>
            <a:r>
              <a:rPr sz="3200" spc="40" dirty="0">
                <a:solidFill>
                  <a:srgbClr val="181818"/>
                </a:solidFill>
                <a:latin typeface="Times New Roman"/>
                <a:cs typeface="Times New Roman"/>
              </a:rPr>
              <a:t>EKRAN </a:t>
            </a:r>
            <a:r>
              <a:rPr sz="3200" spc="60" dirty="0">
                <a:solidFill>
                  <a:srgbClr val="181818"/>
                </a:solidFill>
                <a:latin typeface="Times New Roman"/>
                <a:cs typeface="Times New Roman"/>
              </a:rPr>
              <a:t>SÜRELERI</a:t>
            </a:r>
            <a:r>
              <a:rPr sz="3200" spc="130" dirty="0">
                <a:solidFill>
                  <a:srgbClr val="181818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181818"/>
                </a:solidFill>
                <a:latin typeface="Times New Roman"/>
                <a:cs typeface="Times New Roman"/>
              </a:rPr>
              <a:t>YANDAKI</a:t>
            </a:r>
            <a:r>
              <a:rPr sz="3200" spc="275" dirty="0">
                <a:solidFill>
                  <a:srgbClr val="181818"/>
                </a:solidFill>
                <a:latin typeface="Times New Roman"/>
                <a:cs typeface="Times New Roman"/>
              </a:rPr>
              <a:t> </a:t>
            </a:r>
            <a:r>
              <a:rPr sz="3200" spc="55" dirty="0">
                <a:solidFill>
                  <a:srgbClr val="181818"/>
                </a:solidFill>
                <a:latin typeface="Times New Roman"/>
                <a:cs typeface="Times New Roman"/>
              </a:rPr>
              <a:t>GIBIDIR: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551156" y="1466824"/>
            <a:ext cx="3655060" cy="8362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40130" marR="5080" indent="-1027430">
              <a:lnSpc>
                <a:spcPct val="115700"/>
              </a:lnSpc>
              <a:spcBef>
                <a:spcPts val="95"/>
              </a:spcBef>
            </a:pPr>
            <a:r>
              <a:rPr sz="2300" spc="75" dirty="0">
                <a:solidFill>
                  <a:srgbClr val="FFFFFF"/>
                </a:solidFill>
                <a:latin typeface="Times New Roman"/>
                <a:cs typeface="Times New Roman"/>
              </a:rPr>
              <a:t>Ekrandan</a:t>
            </a:r>
            <a:r>
              <a:rPr sz="2300" spc="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spc="80" dirty="0">
                <a:solidFill>
                  <a:srgbClr val="FFFFFF"/>
                </a:solidFill>
                <a:latin typeface="Times New Roman"/>
                <a:cs typeface="Times New Roman"/>
              </a:rPr>
              <a:t>olabildiğince</a:t>
            </a:r>
            <a:r>
              <a:rPr sz="230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spc="40" dirty="0">
                <a:solidFill>
                  <a:srgbClr val="FFFFFF"/>
                </a:solidFill>
                <a:latin typeface="Times New Roman"/>
                <a:cs typeface="Times New Roman"/>
              </a:rPr>
              <a:t>uzak </a:t>
            </a:r>
            <a:r>
              <a:rPr sz="2300" spc="60" dirty="0">
                <a:solidFill>
                  <a:srgbClr val="FFFFFF"/>
                </a:solidFill>
                <a:latin typeface="Times New Roman"/>
                <a:cs typeface="Times New Roman"/>
              </a:rPr>
              <a:t>tutulmalıdır.</a:t>
            </a:r>
            <a:endParaRPr sz="23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290304" y="1642872"/>
            <a:ext cx="2508885" cy="701040"/>
            <a:chOff x="9290304" y="1642872"/>
            <a:chExt cx="2508885" cy="701040"/>
          </a:xfrm>
        </p:grpSpPr>
        <p:sp>
          <p:nvSpPr>
            <p:cNvPr id="5" name="object 5"/>
            <p:cNvSpPr/>
            <p:nvPr/>
          </p:nvSpPr>
          <p:spPr>
            <a:xfrm>
              <a:off x="10966704" y="1972056"/>
              <a:ext cx="832485" cy="43180"/>
            </a:xfrm>
            <a:custGeom>
              <a:avLst/>
              <a:gdLst/>
              <a:ahLst/>
              <a:cxnLst/>
              <a:rect l="l" t="t" r="r" b="b"/>
              <a:pathLst>
                <a:path w="832484" h="43180">
                  <a:moveTo>
                    <a:pt x="832103" y="0"/>
                  </a:moveTo>
                  <a:lnTo>
                    <a:pt x="0" y="0"/>
                  </a:lnTo>
                  <a:lnTo>
                    <a:pt x="0" y="42672"/>
                  </a:lnTo>
                  <a:lnTo>
                    <a:pt x="832103" y="42672"/>
                  </a:lnTo>
                  <a:lnTo>
                    <a:pt x="8321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290304" y="1642872"/>
              <a:ext cx="1676400" cy="701040"/>
            </a:xfrm>
            <a:custGeom>
              <a:avLst/>
              <a:gdLst/>
              <a:ahLst/>
              <a:cxnLst/>
              <a:rect l="l" t="t" r="r" b="b"/>
              <a:pathLst>
                <a:path w="1676400" h="701039">
                  <a:moveTo>
                    <a:pt x="1344802" y="0"/>
                  </a:moveTo>
                  <a:lnTo>
                    <a:pt x="331597" y="0"/>
                  </a:lnTo>
                  <a:lnTo>
                    <a:pt x="286574" y="3200"/>
                  </a:lnTo>
                  <a:lnTo>
                    <a:pt x="243401" y="12525"/>
                  </a:lnTo>
                  <a:lnTo>
                    <a:pt x="202471" y="27557"/>
                  </a:lnTo>
                  <a:lnTo>
                    <a:pt x="164178" y="47878"/>
                  </a:lnTo>
                  <a:lnTo>
                    <a:pt x="128914" y="73074"/>
                  </a:lnTo>
                  <a:lnTo>
                    <a:pt x="97075" y="102727"/>
                  </a:lnTo>
                  <a:lnTo>
                    <a:pt x="69054" y="136419"/>
                  </a:lnTo>
                  <a:lnTo>
                    <a:pt x="45244" y="173736"/>
                  </a:lnTo>
                  <a:lnTo>
                    <a:pt x="26040" y="214258"/>
                  </a:lnTo>
                  <a:lnTo>
                    <a:pt x="11836" y="257571"/>
                  </a:lnTo>
                  <a:lnTo>
                    <a:pt x="3024" y="303258"/>
                  </a:lnTo>
                  <a:lnTo>
                    <a:pt x="0" y="350900"/>
                  </a:lnTo>
                  <a:lnTo>
                    <a:pt x="3024" y="398368"/>
                  </a:lnTo>
                  <a:lnTo>
                    <a:pt x="11836" y="443909"/>
                  </a:lnTo>
                  <a:lnTo>
                    <a:pt x="26040" y="487102"/>
                  </a:lnTo>
                  <a:lnTo>
                    <a:pt x="45244" y="527529"/>
                  </a:lnTo>
                  <a:lnTo>
                    <a:pt x="69054" y="564771"/>
                  </a:lnTo>
                  <a:lnTo>
                    <a:pt x="97075" y="598408"/>
                  </a:lnTo>
                  <a:lnTo>
                    <a:pt x="128914" y="628020"/>
                  </a:lnTo>
                  <a:lnTo>
                    <a:pt x="164178" y="653189"/>
                  </a:lnTo>
                  <a:lnTo>
                    <a:pt x="202471" y="673494"/>
                  </a:lnTo>
                  <a:lnTo>
                    <a:pt x="243401" y="688518"/>
                  </a:lnTo>
                  <a:lnTo>
                    <a:pt x="286574" y="697839"/>
                  </a:lnTo>
                  <a:lnTo>
                    <a:pt x="331597" y="701039"/>
                  </a:lnTo>
                  <a:lnTo>
                    <a:pt x="1344802" y="701039"/>
                  </a:lnTo>
                  <a:lnTo>
                    <a:pt x="1389650" y="697839"/>
                  </a:lnTo>
                  <a:lnTo>
                    <a:pt x="1432680" y="688518"/>
                  </a:lnTo>
                  <a:lnTo>
                    <a:pt x="1473499" y="673494"/>
                  </a:lnTo>
                  <a:lnTo>
                    <a:pt x="1511713" y="653189"/>
                  </a:lnTo>
                  <a:lnTo>
                    <a:pt x="1546929" y="628020"/>
                  </a:lnTo>
                  <a:lnTo>
                    <a:pt x="1578752" y="598408"/>
                  </a:lnTo>
                  <a:lnTo>
                    <a:pt x="1606789" y="564771"/>
                  </a:lnTo>
                  <a:lnTo>
                    <a:pt x="1630647" y="527529"/>
                  </a:lnTo>
                  <a:lnTo>
                    <a:pt x="1649930" y="487102"/>
                  </a:lnTo>
                  <a:lnTo>
                    <a:pt x="1664246" y="443909"/>
                  </a:lnTo>
                  <a:lnTo>
                    <a:pt x="1673200" y="398368"/>
                  </a:lnTo>
                  <a:lnTo>
                    <a:pt x="1676400" y="350900"/>
                  </a:lnTo>
                  <a:lnTo>
                    <a:pt x="1673375" y="303258"/>
                  </a:lnTo>
                  <a:lnTo>
                    <a:pt x="1664563" y="257571"/>
                  </a:lnTo>
                  <a:lnTo>
                    <a:pt x="1650359" y="214258"/>
                  </a:lnTo>
                  <a:lnTo>
                    <a:pt x="1631155" y="173736"/>
                  </a:lnTo>
                  <a:lnTo>
                    <a:pt x="1607345" y="136419"/>
                  </a:lnTo>
                  <a:lnTo>
                    <a:pt x="1579324" y="102727"/>
                  </a:lnTo>
                  <a:lnTo>
                    <a:pt x="1547485" y="73074"/>
                  </a:lnTo>
                  <a:lnTo>
                    <a:pt x="1512221" y="47878"/>
                  </a:lnTo>
                  <a:lnTo>
                    <a:pt x="1473928" y="27557"/>
                  </a:lnTo>
                  <a:lnTo>
                    <a:pt x="1432998" y="12525"/>
                  </a:lnTo>
                  <a:lnTo>
                    <a:pt x="1389825" y="3200"/>
                  </a:lnTo>
                  <a:lnTo>
                    <a:pt x="1344802" y="0"/>
                  </a:lnTo>
                  <a:close/>
                </a:path>
              </a:pathLst>
            </a:custGeom>
            <a:solidFill>
              <a:srgbClr val="3DDA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9574783" y="1749044"/>
            <a:ext cx="1096645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95" dirty="0">
                <a:solidFill>
                  <a:srgbClr val="FFFFFF"/>
                </a:solidFill>
                <a:latin typeface="Times New Roman"/>
                <a:cs typeface="Times New Roman"/>
              </a:rPr>
              <a:t>0-</a:t>
            </a:r>
            <a:r>
              <a:rPr sz="2300"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r>
              <a:rPr sz="23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spc="-25" dirty="0">
                <a:solidFill>
                  <a:srgbClr val="FFFFFF"/>
                </a:solidFill>
                <a:latin typeface="Times New Roman"/>
                <a:cs typeface="Times New Roman"/>
              </a:rPr>
              <a:t>YAŞ</a:t>
            </a:r>
            <a:endParaRPr sz="23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0140695" y="1103375"/>
            <a:ext cx="2508885" cy="3374390"/>
            <a:chOff x="10140695" y="1103375"/>
            <a:chExt cx="2508885" cy="3374390"/>
          </a:xfrm>
        </p:grpSpPr>
        <p:sp>
          <p:nvSpPr>
            <p:cNvPr id="9" name="object 9"/>
            <p:cNvSpPr/>
            <p:nvPr/>
          </p:nvSpPr>
          <p:spPr>
            <a:xfrm>
              <a:off x="11780519" y="1179575"/>
              <a:ext cx="48895" cy="1679575"/>
            </a:xfrm>
            <a:custGeom>
              <a:avLst/>
              <a:gdLst/>
              <a:ahLst/>
              <a:cxnLst/>
              <a:rect l="l" t="t" r="r" b="b"/>
              <a:pathLst>
                <a:path w="48895" h="1679575">
                  <a:moveTo>
                    <a:pt x="48768" y="0"/>
                  </a:moveTo>
                  <a:lnTo>
                    <a:pt x="0" y="0"/>
                  </a:lnTo>
                  <a:lnTo>
                    <a:pt x="0" y="1679448"/>
                  </a:lnTo>
                  <a:lnTo>
                    <a:pt x="48768" y="1679448"/>
                  </a:lnTo>
                  <a:lnTo>
                    <a:pt x="487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704319" y="1103375"/>
              <a:ext cx="201168" cy="19812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704319" y="1597151"/>
              <a:ext cx="201168" cy="19812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704319" y="2090927"/>
              <a:ext cx="201168" cy="19812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704319" y="2682239"/>
              <a:ext cx="201168" cy="20116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1817095" y="4108703"/>
              <a:ext cx="832485" cy="40005"/>
            </a:xfrm>
            <a:custGeom>
              <a:avLst/>
              <a:gdLst/>
              <a:ahLst/>
              <a:cxnLst/>
              <a:rect l="l" t="t" r="r" b="b"/>
              <a:pathLst>
                <a:path w="832484" h="40004">
                  <a:moveTo>
                    <a:pt x="832103" y="0"/>
                  </a:moveTo>
                  <a:lnTo>
                    <a:pt x="0" y="0"/>
                  </a:lnTo>
                  <a:lnTo>
                    <a:pt x="0" y="39624"/>
                  </a:lnTo>
                  <a:lnTo>
                    <a:pt x="832103" y="39624"/>
                  </a:lnTo>
                  <a:lnTo>
                    <a:pt x="8321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140695" y="3779519"/>
              <a:ext cx="1676400" cy="698500"/>
            </a:xfrm>
            <a:custGeom>
              <a:avLst/>
              <a:gdLst/>
              <a:ahLst/>
              <a:cxnLst/>
              <a:rect l="l" t="t" r="r" b="b"/>
              <a:pathLst>
                <a:path w="1676400" h="698500">
                  <a:moveTo>
                    <a:pt x="1344802" y="0"/>
                  </a:moveTo>
                  <a:lnTo>
                    <a:pt x="331597" y="0"/>
                  </a:lnTo>
                  <a:lnTo>
                    <a:pt x="286574" y="3185"/>
                  </a:lnTo>
                  <a:lnTo>
                    <a:pt x="243401" y="12465"/>
                  </a:lnTo>
                  <a:lnTo>
                    <a:pt x="202471" y="27426"/>
                  </a:lnTo>
                  <a:lnTo>
                    <a:pt x="164178" y="47653"/>
                  </a:lnTo>
                  <a:lnTo>
                    <a:pt x="128914" y="72732"/>
                  </a:lnTo>
                  <a:lnTo>
                    <a:pt x="97075" y="102250"/>
                  </a:lnTo>
                  <a:lnTo>
                    <a:pt x="69054" y="135793"/>
                  </a:lnTo>
                  <a:lnTo>
                    <a:pt x="45244" y="172945"/>
                  </a:lnTo>
                  <a:lnTo>
                    <a:pt x="26040" y="213294"/>
                  </a:lnTo>
                  <a:lnTo>
                    <a:pt x="11836" y="256425"/>
                  </a:lnTo>
                  <a:lnTo>
                    <a:pt x="3024" y="301924"/>
                  </a:lnTo>
                  <a:lnTo>
                    <a:pt x="0" y="349376"/>
                  </a:lnTo>
                  <a:lnTo>
                    <a:pt x="3024" y="396654"/>
                  </a:lnTo>
                  <a:lnTo>
                    <a:pt x="11836" y="442007"/>
                  </a:lnTo>
                  <a:lnTo>
                    <a:pt x="26040" y="485018"/>
                  </a:lnTo>
                  <a:lnTo>
                    <a:pt x="45244" y="525272"/>
                  </a:lnTo>
                  <a:lnTo>
                    <a:pt x="69054" y="562350"/>
                  </a:lnTo>
                  <a:lnTo>
                    <a:pt x="97075" y="595836"/>
                  </a:lnTo>
                  <a:lnTo>
                    <a:pt x="128914" y="625314"/>
                  </a:lnTo>
                  <a:lnTo>
                    <a:pt x="164178" y="650367"/>
                  </a:lnTo>
                  <a:lnTo>
                    <a:pt x="202471" y="670577"/>
                  </a:lnTo>
                  <a:lnTo>
                    <a:pt x="243401" y="685530"/>
                  </a:lnTo>
                  <a:lnTo>
                    <a:pt x="286574" y="694807"/>
                  </a:lnTo>
                  <a:lnTo>
                    <a:pt x="331597" y="697991"/>
                  </a:lnTo>
                  <a:lnTo>
                    <a:pt x="1344802" y="697991"/>
                  </a:lnTo>
                  <a:lnTo>
                    <a:pt x="1389650" y="694807"/>
                  </a:lnTo>
                  <a:lnTo>
                    <a:pt x="1432680" y="685530"/>
                  </a:lnTo>
                  <a:lnTo>
                    <a:pt x="1473499" y="670577"/>
                  </a:lnTo>
                  <a:lnTo>
                    <a:pt x="1511713" y="650366"/>
                  </a:lnTo>
                  <a:lnTo>
                    <a:pt x="1546929" y="625314"/>
                  </a:lnTo>
                  <a:lnTo>
                    <a:pt x="1578752" y="595836"/>
                  </a:lnTo>
                  <a:lnTo>
                    <a:pt x="1606789" y="562350"/>
                  </a:lnTo>
                  <a:lnTo>
                    <a:pt x="1630647" y="525271"/>
                  </a:lnTo>
                  <a:lnTo>
                    <a:pt x="1649930" y="485018"/>
                  </a:lnTo>
                  <a:lnTo>
                    <a:pt x="1664246" y="442007"/>
                  </a:lnTo>
                  <a:lnTo>
                    <a:pt x="1673200" y="396654"/>
                  </a:lnTo>
                  <a:lnTo>
                    <a:pt x="1676400" y="349376"/>
                  </a:lnTo>
                  <a:lnTo>
                    <a:pt x="1673375" y="301924"/>
                  </a:lnTo>
                  <a:lnTo>
                    <a:pt x="1664563" y="256425"/>
                  </a:lnTo>
                  <a:lnTo>
                    <a:pt x="1650359" y="213294"/>
                  </a:lnTo>
                  <a:lnTo>
                    <a:pt x="1631155" y="172945"/>
                  </a:lnTo>
                  <a:lnTo>
                    <a:pt x="1607345" y="135793"/>
                  </a:lnTo>
                  <a:lnTo>
                    <a:pt x="1579324" y="102250"/>
                  </a:lnTo>
                  <a:lnTo>
                    <a:pt x="1547485" y="72732"/>
                  </a:lnTo>
                  <a:lnTo>
                    <a:pt x="1512221" y="47653"/>
                  </a:lnTo>
                  <a:lnTo>
                    <a:pt x="1473928" y="27426"/>
                  </a:lnTo>
                  <a:lnTo>
                    <a:pt x="1432998" y="12465"/>
                  </a:lnTo>
                  <a:lnTo>
                    <a:pt x="1389825" y="3185"/>
                  </a:lnTo>
                  <a:lnTo>
                    <a:pt x="1344802" y="0"/>
                  </a:lnTo>
                  <a:close/>
                </a:path>
              </a:pathLst>
            </a:custGeom>
            <a:solidFill>
              <a:srgbClr val="37C8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2942823" y="3648928"/>
            <a:ext cx="4659377" cy="40844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05"/>
              </a:spcBef>
            </a:pPr>
            <a:r>
              <a:rPr sz="2150" spc="90" dirty="0">
                <a:solidFill>
                  <a:srgbClr val="FFFFFF"/>
                </a:solidFill>
                <a:latin typeface="Times New Roman"/>
                <a:cs typeface="Times New Roman"/>
              </a:rPr>
              <a:t>Günlük</a:t>
            </a:r>
            <a:r>
              <a:rPr sz="2150" spc="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50" spc="80" dirty="0">
                <a:solidFill>
                  <a:srgbClr val="FFFFFF"/>
                </a:solidFill>
                <a:latin typeface="Times New Roman"/>
                <a:cs typeface="Times New Roman"/>
              </a:rPr>
              <a:t>toplam</a:t>
            </a:r>
            <a:r>
              <a:rPr sz="2150" spc="2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50" spc="80" dirty="0">
                <a:solidFill>
                  <a:srgbClr val="FFFFFF"/>
                </a:solidFill>
                <a:latin typeface="Times New Roman"/>
                <a:cs typeface="Times New Roman"/>
              </a:rPr>
              <a:t>süre</a:t>
            </a:r>
            <a:r>
              <a:rPr sz="2150" spc="1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50" spc="55" dirty="0">
                <a:solidFill>
                  <a:srgbClr val="FFFFFF"/>
                </a:solidFill>
                <a:latin typeface="Times New Roman"/>
                <a:cs typeface="Times New Roman"/>
              </a:rPr>
              <a:t>en</a:t>
            </a:r>
            <a:r>
              <a:rPr sz="2150" spc="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50" spc="80">
                <a:solidFill>
                  <a:srgbClr val="FFFFFF"/>
                </a:solidFill>
                <a:latin typeface="Times New Roman"/>
                <a:cs typeface="Times New Roman"/>
              </a:rPr>
              <a:t>fazla</a:t>
            </a:r>
            <a:r>
              <a:rPr sz="2150" spc="20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50" spc="120" smtClean="0">
                <a:solidFill>
                  <a:srgbClr val="FFFFFF"/>
                </a:solidFill>
                <a:latin typeface="Times New Roman"/>
                <a:cs typeface="Times New Roman"/>
              </a:rPr>
              <a:t>20-</a:t>
            </a:r>
            <a:r>
              <a:rPr sz="2150" spc="90" smtClean="0">
                <a:solidFill>
                  <a:srgbClr val="FFFFFF"/>
                </a:solidFill>
                <a:latin typeface="Times New Roman"/>
                <a:cs typeface="Times New Roman"/>
              </a:rPr>
              <a:t>30</a:t>
            </a:r>
            <a:r>
              <a:rPr sz="2150" spc="40" smtClean="0">
                <a:solidFill>
                  <a:srgbClr val="FFFFFF"/>
                </a:solidFill>
                <a:latin typeface="Times New Roman"/>
                <a:cs typeface="Times New Roman"/>
              </a:rPr>
              <a:t>dk</a:t>
            </a:r>
            <a:r>
              <a:rPr sz="2150" spc="4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425176" y="3884421"/>
            <a:ext cx="1096010" cy="376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spc="95" dirty="0">
                <a:solidFill>
                  <a:srgbClr val="FFFFFF"/>
                </a:solidFill>
                <a:latin typeface="Times New Roman"/>
                <a:cs typeface="Times New Roman"/>
              </a:rPr>
              <a:t>3-</a:t>
            </a:r>
            <a:r>
              <a:rPr sz="2300" dirty="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r>
              <a:rPr sz="23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spc="-25" dirty="0">
                <a:solidFill>
                  <a:srgbClr val="FFFFFF"/>
                </a:solidFill>
                <a:latin typeface="Times New Roman"/>
                <a:cs typeface="Times New Roman"/>
              </a:rPr>
              <a:t>YAŞ</a:t>
            </a:r>
            <a:endParaRPr sz="2300">
              <a:latin typeface="Times New Roman"/>
              <a:cs typeface="Times New Roman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8122919" y="3236976"/>
            <a:ext cx="5377180" cy="3322320"/>
            <a:chOff x="8122919" y="3236976"/>
            <a:chExt cx="5377180" cy="3322320"/>
          </a:xfrm>
        </p:grpSpPr>
        <p:sp>
          <p:nvSpPr>
            <p:cNvPr id="19" name="object 19"/>
            <p:cNvSpPr/>
            <p:nvPr/>
          </p:nvSpPr>
          <p:spPr>
            <a:xfrm>
              <a:off x="12630911" y="3313176"/>
              <a:ext cx="48895" cy="1679575"/>
            </a:xfrm>
            <a:custGeom>
              <a:avLst/>
              <a:gdLst/>
              <a:ahLst/>
              <a:cxnLst/>
              <a:rect l="l" t="t" r="r" b="b"/>
              <a:pathLst>
                <a:path w="48895" h="1679575">
                  <a:moveTo>
                    <a:pt x="48768" y="0"/>
                  </a:moveTo>
                  <a:lnTo>
                    <a:pt x="0" y="0"/>
                  </a:lnTo>
                  <a:lnTo>
                    <a:pt x="0" y="1679448"/>
                  </a:lnTo>
                  <a:lnTo>
                    <a:pt x="48768" y="1679448"/>
                  </a:lnTo>
                  <a:lnTo>
                    <a:pt x="487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554711" y="3236976"/>
              <a:ext cx="201168" cy="20116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554711" y="3730752"/>
              <a:ext cx="201168" cy="20116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554711" y="4224528"/>
              <a:ext cx="201168" cy="20116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554711" y="4818888"/>
              <a:ext cx="201168" cy="201167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8122920" y="6187439"/>
              <a:ext cx="5377180" cy="43180"/>
            </a:xfrm>
            <a:custGeom>
              <a:avLst/>
              <a:gdLst/>
              <a:ahLst/>
              <a:cxnLst/>
              <a:rect l="l" t="t" r="r" b="b"/>
              <a:pathLst>
                <a:path w="5377180" h="43179">
                  <a:moveTo>
                    <a:pt x="3069336" y="0"/>
                  </a:moveTo>
                  <a:lnTo>
                    <a:pt x="0" y="0"/>
                  </a:lnTo>
                  <a:lnTo>
                    <a:pt x="0" y="42672"/>
                  </a:lnTo>
                  <a:lnTo>
                    <a:pt x="3069336" y="42672"/>
                  </a:lnTo>
                  <a:lnTo>
                    <a:pt x="3069336" y="0"/>
                  </a:lnTo>
                  <a:close/>
                </a:path>
                <a:path w="5377180" h="43179">
                  <a:moveTo>
                    <a:pt x="5376672" y="0"/>
                  </a:moveTo>
                  <a:lnTo>
                    <a:pt x="4544568" y="0"/>
                  </a:lnTo>
                  <a:lnTo>
                    <a:pt x="4544568" y="42672"/>
                  </a:lnTo>
                  <a:lnTo>
                    <a:pt x="5376672" y="42672"/>
                  </a:lnTo>
                  <a:lnTo>
                    <a:pt x="53766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0991087" y="5858255"/>
              <a:ext cx="1676400" cy="701040"/>
            </a:xfrm>
            <a:custGeom>
              <a:avLst/>
              <a:gdLst/>
              <a:ahLst/>
              <a:cxnLst/>
              <a:rect l="l" t="t" r="r" b="b"/>
              <a:pathLst>
                <a:path w="1676400" h="701040">
                  <a:moveTo>
                    <a:pt x="1344802" y="0"/>
                  </a:moveTo>
                  <a:lnTo>
                    <a:pt x="331596" y="0"/>
                  </a:lnTo>
                  <a:lnTo>
                    <a:pt x="286574" y="3200"/>
                  </a:lnTo>
                  <a:lnTo>
                    <a:pt x="243401" y="12525"/>
                  </a:lnTo>
                  <a:lnTo>
                    <a:pt x="202471" y="27557"/>
                  </a:lnTo>
                  <a:lnTo>
                    <a:pt x="164178" y="47879"/>
                  </a:lnTo>
                  <a:lnTo>
                    <a:pt x="128914" y="73074"/>
                  </a:lnTo>
                  <a:lnTo>
                    <a:pt x="97075" y="102727"/>
                  </a:lnTo>
                  <a:lnTo>
                    <a:pt x="69054" y="136419"/>
                  </a:lnTo>
                  <a:lnTo>
                    <a:pt x="45244" y="173736"/>
                  </a:lnTo>
                  <a:lnTo>
                    <a:pt x="26040" y="214258"/>
                  </a:lnTo>
                  <a:lnTo>
                    <a:pt x="11836" y="257571"/>
                  </a:lnTo>
                  <a:lnTo>
                    <a:pt x="3024" y="303258"/>
                  </a:lnTo>
                  <a:lnTo>
                    <a:pt x="0" y="350901"/>
                  </a:lnTo>
                  <a:lnTo>
                    <a:pt x="3024" y="398368"/>
                  </a:lnTo>
                  <a:lnTo>
                    <a:pt x="11836" y="443909"/>
                  </a:lnTo>
                  <a:lnTo>
                    <a:pt x="26040" y="487102"/>
                  </a:lnTo>
                  <a:lnTo>
                    <a:pt x="45244" y="527529"/>
                  </a:lnTo>
                  <a:lnTo>
                    <a:pt x="69054" y="564771"/>
                  </a:lnTo>
                  <a:lnTo>
                    <a:pt x="97075" y="598408"/>
                  </a:lnTo>
                  <a:lnTo>
                    <a:pt x="128914" y="628020"/>
                  </a:lnTo>
                  <a:lnTo>
                    <a:pt x="164178" y="653189"/>
                  </a:lnTo>
                  <a:lnTo>
                    <a:pt x="202471" y="673494"/>
                  </a:lnTo>
                  <a:lnTo>
                    <a:pt x="243401" y="688518"/>
                  </a:lnTo>
                  <a:lnTo>
                    <a:pt x="286574" y="697839"/>
                  </a:lnTo>
                  <a:lnTo>
                    <a:pt x="331596" y="701040"/>
                  </a:lnTo>
                  <a:lnTo>
                    <a:pt x="1344802" y="701040"/>
                  </a:lnTo>
                  <a:lnTo>
                    <a:pt x="1389650" y="697839"/>
                  </a:lnTo>
                  <a:lnTo>
                    <a:pt x="1432680" y="688518"/>
                  </a:lnTo>
                  <a:lnTo>
                    <a:pt x="1473499" y="673494"/>
                  </a:lnTo>
                  <a:lnTo>
                    <a:pt x="1511713" y="653189"/>
                  </a:lnTo>
                  <a:lnTo>
                    <a:pt x="1546929" y="628020"/>
                  </a:lnTo>
                  <a:lnTo>
                    <a:pt x="1578752" y="598408"/>
                  </a:lnTo>
                  <a:lnTo>
                    <a:pt x="1606789" y="564771"/>
                  </a:lnTo>
                  <a:lnTo>
                    <a:pt x="1630647" y="527529"/>
                  </a:lnTo>
                  <a:lnTo>
                    <a:pt x="1649930" y="487102"/>
                  </a:lnTo>
                  <a:lnTo>
                    <a:pt x="1664246" y="443909"/>
                  </a:lnTo>
                  <a:lnTo>
                    <a:pt x="1673200" y="398368"/>
                  </a:lnTo>
                  <a:lnTo>
                    <a:pt x="1676400" y="350901"/>
                  </a:lnTo>
                  <a:lnTo>
                    <a:pt x="1673375" y="303258"/>
                  </a:lnTo>
                  <a:lnTo>
                    <a:pt x="1664563" y="257571"/>
                  </a:lnTo>
                  <a:lnTo>
                    <a:pt x="1650359" y="214258"/>
                  </a:lnTo>
                  <a:lnTo>
                    <a:pt x="1631155" y="173736"/>
                  </a:lnTo>
                  <a:lnTo>
                    <a:pt x="1607345" y="136419"/>
                  </a:lnTo>
                  <a:lnTo>
                    <a:pt x="1579324" y="102727"/>
                  </a:lnTo>
                  <a:lnTo>
                    <a:pt x="1547485" y="73074"/>
                  </a:lnTo>
                  <a:lnTo>
                    <a:pt x="1512221" y="47879"/>
                  </a:lnTo>
                  <a:lnTo>
                    <a:pt x="1473928" y="27557"/>
                  </a:lnTo>
                  <a:lnTo>
                    <a:pt x="1432998" y="12525"/>
                  </a:lnTo>
                  <a:lnTo>
                    <a:pt x="1389825" y="3200"/>
                  </a:lnTo>
                  <a:lnTo>
                    <a:pt x="1344802" y="0"/>
                  </a:lnTo>
                  <a:close/>
                </a:path>
              </a:pathLst>
            </a:custGeom>
            <a:solidFill>
              <a:srgbClr val="2C92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3745337" y="5655238"/>
            <a:ext cx="4135120" cy="84061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35"/>
              </a:spcBef>
            </a:pPr>
            <a:r>
              <a:rPr sz="2300" spc="75" dirty="0">
                <a:solidFill>
                  <a:srgbClr val="FFFFFF"/>
                </a:solidFill>
                <a:latin typeface="Times New Roman"/>
                <a:cs typeface="Times New Roman"/>
              </a:rPr>
              <a:t>Günlük</a:t>
            </a:r>
            <a:r>
              <a:rPr sz="2300" spc="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spc="75" dirty="0">
                <a:solidFill>
                  <a:srgbClr val="FFFFFF"/>
                </a:solidFill>
                <a:latin typeface="Times New Roman"/>
                <a:cs typeface="Times New Roman"/>
              </a:rPr>
              <a:t>toplam</a:t>
            </a:r>
            <a:r>
              <a:rPr sz="2300" spc="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spc="60" dirty="0">
                <a:solidFill>
                  <a:srgbClr val="FFFFFF"/>
                </a:solidFill>
                <a:latin typeface="Times New Roman"/>
                <a:cs typeface="Times New Roman"/>
              </a:rPr>
              <a:t>süre</a:t>
            </a:r>
            <a:r>
              <a:rPr sz="2300" spc="1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FFFFFF"/>
                </a:solidFill>
                <a:latin typeface="Times New Roman"/>
                <a:cs typeface="Times New Roman"/>
              </a:rPr>
              <a:t>en</a:t>
            </a:r>
            <a:r>
              <a:rPr sz="2300" spc="1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spc="60">
                <a:solidFill>
                  <a:srgbClr val="FFFFFF"/>
                </a:solidFill>
                <a:latin typeface="Times New Roman"/>
                <a:cs typeface="Times New Roman"/>
              </a:rPr>
              <a:t>fazla</a:t>
            </a:r>
            <a:r>
              <a:rPr sz="2300" spc="1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endParaRPr lang="tr-TR" sz="2300" spc="145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35"/>
              </a:spcBef>
            </a:pPr>
            <a:r>
              <a:rPr sz="2300" spc="60" smtClean="0">
                <a:solidFill>
                  <a:srgbClr val="FFFFFF"/>
                </a:solidFill>
                <a:latin typeface="Times New Roman"/>
                <a:cs typeface="Times New Roman"/>
              </a:rPr>
              <a:t>40-</a:t>
            </a:r>
            <a:r>
              <a:rPr sz="2300" smtClean="0">
                <a:solidFill>
                  <a:srgbClr val="FFFFFF"/>
                </a:solidFill>
                <a:latin typeface="Times New Roman"/>
                <a:cs typeface="Times New Roman"/>
              </a:rPr>
              <a:t>50</a:t>
            </a:r>
            <a:r>
              <a:rPr sz="2300" spc="25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spc="35" dirty="0">
                <a:solidFill>
                  <a:srgbClr val="FFFFFF"/>
                </a:solidFill>
                <a:latin typeface="Times New Roman"/>
                <a:cs typeface="Times New Roman"/>
              </a:rPr>
              <a:t>dk.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1275568" y="5965951"/>
            <a:ext cx="1096010" cy="376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spc="95" dirty="0">
                <a:solidFill>
                  <a:srgbClr val="FFFFFF"/>
                </a:solidFill>
                <a:latin typeface="Times New Roman"/>
                <a:cs typeface="Times New Roman"/>
              </a:rPr>
              <a:t>6-</a:t>
            </a:r>
            <a:r>
              <a:rPr sz="2300" dirty="0">
                <a:solidFill>
                  <a:srgbClr val="FFFFFF"/>
                </a:solidFill>
                <a:latin typeface="Times New Roman"/>
                <a:cs typeface="Times New Roman"/>
              </a:rPr>
              <a:t>9</a:t>
            </a:r>
            <a:r>
              <a:rPr sz="23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spc="-25" dirty="0">
                <a:solidFill>
                  <a:srgbClr val="FFFFFF"/>
                </a:solidFill>
                <a:latin typeface="Times New Roman"/>
                <a:cs typeface="Times New Roman"/>
              </a:rPr>
              <a:t>YAŞ</a:t>
            </a:r>
            <a:endParaRPr sz="2300">
              <a:latin typeface="Times New Roman"/>
              <a:cs typeface="Times New Roman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13405104" y="5318759"/>
            <a:ext cx="201295" cy="1780539"/>
            <a:chOff x="13405104" y="5318759"/>
            <a:chExt cx="201295" cy="1780539"/>
          </a:xfrm>
        </p:grpSpPr>
        <p:sp>
          <p:nvSpPr>
            <p:cNvPr id="29" name="object 29"/>
            <p:cNvSpPr/>
            <p:nvPr/>
          </p:nvSpPr>
          <p:spPr>
            <a:xfrm>
              <a:off x="13481304" y="5394959"/>
              <a:ext cx="48895" cy="1679575"/>
            </a:xfrm>
            <a:custGeom>
              <a:avLst/>
              <a:gdLst/>
              <a:ahLst/>
              <a:cxnLst/>
              <a:rect l="l" t="t" r="r" b="b"/>
              <a:pathLst>
                <a:path w="48894" h="1679575">
                  <a:moveTo>
                    <a:pt x="48767" y="0"/>
                  </a:moveTo>
                  <a:lnTo>
                    <a:pt x="0" y="0"/>
                  </a:lnTo>
                  <a:lnTo>
                    <a:pt x="0" y="1679448"/>
                  </a:lnTo>
                  <a:lnTo>
                    <a:pt x="48767" y="1679448"/>
                  </a:lnTo>
                  <a:lnTo>
                    <a:pt x="487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405104" y="5318759"/>
              <a:ext cx="201167" cy="19812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405104" y="5812535"/>
              <a:ext cx="201167" cy="19812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405104" y="6306311"/>
              <a:ext cx="201167" cy="19812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405104" y="6900671"/>
              <a:ext cx="201167" cy="198119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14471141" y="7826476"/>
            <a:ext cx="3439795" cy="812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4445" marR="5080" indent="-1262380">
              <a:lnSpc>
                <a:spcPct val="120000"/>
              </a:lnSpc>
              <a:spcBef>
                <a:spcPts val="90"/>
              </a:spcBef>
            </a:pPr>
            <a:r>
              <a:rPr sz="2150" spc="85" dirty="0">
                <a:solidFill>
                  <a:srgbClr val="FFFFFF"/>
                </a:solidFill>
                <a:latin typeface="Times New Roman"/>
                <a:cs typeface="Times New Roman"/>
              </a:rPr>
              <a:t>Günlük</a:t>
            </a:r>
            <a:r>
              <a:rPr sz="2150" spc="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50" spc="80" dirty="0">
                <a:solidFill>
                  <a:srgbClr val="FFFFFF"/>
                </a:solidFill>
                <a:latin typeface="Times New Roman"/>
                <a:cs typeface="Times New Roman"/>
              </a:rPr>
              <a:t>toplam</a:t>
            </a:r>
            <a:r>
              <a:rPr sz="2150" spc="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50" spc="80" dirty="0">
                <a:solidFill>
                  <a:srgbClr val="FFFFFF"/>
                </a:solidFill>
                <a:latin typeface="Times New Roman"/>
                <a:cs typeface="Times New Roman"/>
              </a:rPr>
              <a:t>süre</a:t>
            </a:r>
            <a:r>
              <a:rPr sz="2150" spc="1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50" spc="55" dirty="0">
                <a:solidFill>
                  <a:srgbClr val="FFFFFF"/>
                </a:solidFill>
                <a:latin typeface="Times New Roman"/>
                <a:cs typeface="Times New Roman"/>
              </a:rPr>
              <a:t>en</a:t>
            </a:r>
            <a:r>
              <a:rPr sz="2150" spc="1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50" spc="70" dirty="0">
                <a:solidFill>
                  <a:srgbClr val="FFFFFF"/>
                </a:solidFill>
                <a:latin typeface="Times New Roman"/>
                <a:cs typeface="Times New Roman"/>
              </a:rPr>
              <a:t>fazla </a:t>
            </a:r>
            <a:r>
              <a:rPr sz="2150" spc="75" dirty="0">
                <a:solidFill>
                  <a:srgbClr val="FFFFFF"/>
                </a:solidFill>
                <a:latin typeface="Times New Roman"/>
                <a:cs typeface="Times New Roman"/>
              </a:rPr>
              <a:t>120</a:t>
            </a:r>
            <a:r>
              <a:rPr sz="2150" spc="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50" spc="45" dirty="0">
                <a:solidFill>
                  <a:srgbClr val="FFFFFF"/>
                </a:solidFill>
                <a:latin typeface="Times New Roman"/>
                <a:cs typeface="Times New Roman"/>
              </a:rPr>
              <a:t>dk.</a:t>
            </a:r>
            <a:endParaRPr sz="2150">
              <a:latin typeface="Times New Roman"/>
              <a:cs typeface="Times New Roman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11841480" y="7790688"/>
            <a:ext cx="2508885" cy="1103630"/>
            <a:chOff x="11841480" y="7790688"/>
            <a:chExt cx="2508885" cy="1103630"/>
          </a:xfrm>
        </p:grpSpPr>
        <p:sp>
          <p:nvSpPr>
            <p:cNvPr id="36" name="object 36"/>
            <p:cNvSpPr/>
            <p:nvPr/>
          </p:nvSpPr>
          <p:spPr>
            <a:xfrm>
              <a:off x="13517880" y="8324088"/>
              <a:ext cx="832485" cy="40005"/>
            </a:xfrm>
            <a:custGeom>
              <a:avLst/>
              <a:gdLst/>
              <a:ahLst/>
              <a:cxnLst/>
              <a:rect l="l" t="t" r="r" b="b"/>
              <a:pathLst>
                <a:path w="832484" h="40004">
                  <a:moveTo>
                    <a:pt x="832103" y="0"/>
                  </a:moveTo>
                  <a:lnTo>
                    <a:pt x="0" y="0"/>
                  </a:lnTo>
                  <a:lnTo>
                    <a:pt x="0" y="39623"/>
                  </a:lnTo>
                  <a:lnTo>
                    <a:pt x="832103" y="39623"/>
                  </a:lnTo>
                  <a:lnTo>
                    <a:pt x="8321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1841480" y="7790688"/>
              <a:ext cx="1676400" cy="1103630"/>
            </a:xfrm>
            <a:custGeom>
              <a:avLst/>
              <a:gdLst/>
              <a:ahLst/>
              <a:cxnLst/>
              <a:rect l="l" t="t" r="r" b="b"/>
              <a:pathLst>
                <a:path w="1676400" h="1103629">
                  <a:moveTo>
                    <a:pt x="1344802" y="0"/>
                  </a:moveTo>
                  <a:lnTo>
                    <a:pt x="331597" y="0"/>
                  </a:lnTo>
                  <a:lnTo>
                    <a:pt x="295444" y="3237"/>
                  </a:lnTo>
                  <a:lnTo>
                    <a:pt x="226738" y="28132"/>
                  </a:lnTo>
                  <a:lnTo>
                    <a:pt x="194589" y="49117"/>
                  </a:lnTo>
                  <a:lnTo>
                    <a:pt x="164178" y="75348"/>
                  </a:lnTo>
                  <a:lnTo>
                    <a:pt x="135706" y="106488"/>
                  </a:lnTo>
                  <a:lnTo>
                    <a:pt x="109375" y="142203"/>
                  </a:lnTo>
                  <a:lnTo>
                    <a:pt x="85386" y="182156"/>
                  </a:lnTo>
                  <a:lnTo>
                    <a:pt x="63942" y="226012"/>
                  </a:lnTo>
                  <a:lnTo>
                    <a:pt x="45244" y="273435"/>
                  </a:lnTo>
                  <a:lnTo>
                    <a:pt x="29494" y="324091"/>
                  </a:lnTo>
                  <a:lnTo>
                    <a:pt x="16893" y="377643"/>
                  </a:lnTo>
                  <a:lnTo>
                    <a:pt x="7642" y="433756"/>
                  </a:lnTo>
                  <a:lnTo>
                    <a:pt x="1944" y="492094"/>
                  </a:lnTo>
                  <a:lnTo>
                    <a:pt x="0" y="552322"/>
                  </a:lnTo>
                  <a:lnTo>
                    <a:pt x="1944" y="612313"/>
                  </a:lnTo>
                  <a:lnTo>
                    <a:pt x="7642" y="670446"/>
                  </a:lnTo>
                  <a:lnTo>
                    <a:pt x="16893" y="726383"/>
                  </a:lnTo>
                  <a:lnTo>
                    <a:pt x="29494" y="779785"/>
                  </a:lnTo>
                  <a:lnTo>
                    <a:pt x="45244" y="830316"/>
                  </a:lnTo>
                  <a:lnTo>
                    <a:pt x="63942" y="877638"/>
                  </a:lnTo>
                  <a:lnTo>
                    <a:pt x="85386" y="921412"/>
                  </a:lnTo>
                  <a:lnTo>
                    <a:pt x="109375" y="961301"/>
                  </a:lnTo>
                  <a:lnTo>
                    <a:pt x="135706" y="996968"/>
                  </a:lnTo>
                  <a:lnTo>
                    <a:pt x="164178" y="1028074"/>
                  </a:lnTo>
                  <a:lnTo>
                    <a:pt x="194589" y="1054282"/>
                  </a:lnTo>
                  <a:lnTo>
                    <a:pt x="226738" y="1075254"/>
                  </a:lnTo>
                  <a:lnTo>
                    <a:pt x="295444" y="1100138"/>
                  </a:lnTo>
                  <a:lnTo>
                    <a:pt x="331597" y="1103375"/>
                  </a:lnTo>
                  <a:lnTo>
                    <a:pt x="1344802" y="1103375"/>
                  </a:lnTo>
                  <a:lnTo>
                    <a:pt x="1415711" y="1090652"/>
                  </a:lnTo>
                  <a:lnTo>
                    <a:pt x="1481363" y="1054282"/>
                  </a:lnTo>
                  <a:lnTo>
                    <a:pt x="1511713" y="1028074"/>
                  </a:lnTo>
                  <a:lnTo>
                    <a:pt x="1540145" y="996968"/>
                  </a:lnTo>
                  <a:lnTo>
                    <a:pt x="1566455" y="961301"/>
                  </a:lnTo>
                  <a:lnTo>
                    <a:pt x="1590444" y="921412"/>
                  </a:lnTo>
                  <a:lnTo>
                    <a:pt x="1611908" y="877638"/>
                  </a:lnTo>
                  <a:lnTo>
                    <a:pt x="1630647" y="830316"/>
                  </a:lnTo>
                  <a:lnTo>
                    <a:pt x="1646458" y="779785"/>
                  </a:lnTo>
                  <a:lnTo>
                    <a:pt x="1659141" y="726383"/>
                  </a:lnTo>
                  <a:lnTo>
                    <a:pt x="1668493" y="670446"/>
                  </a:lnTo>
                  <a:lnTo>
                    <a:pt x="1674313" y="612313"/>
                  </a:lnTo>
                  <a:lnTo>
                    <a:pt x="1676400" y="552322"/>
                  </a:lnTo>
                  <a:lnTo>
                    <a:pt x="1674455" y="492094"/>
                  </a:lnTo>
                  <a:lnTo>
                    <a:pt x="1668757" y="433756"/>
                  </a:lnTo>
                  <a:lnTo>
                    <a:pt x="1659506" y="377643"/>
                  </a:lnTo>
                  <a:lnTo>
                    <a:pt x="1646905" y="324091"/>
                  </a:lnTo>
                  <a:lnTo>
                    <a:pt x="1631155" y="273435"/>
                  </a:lnTo>
                  <a:lnTo>
                    <a:pt x="1612457" y="226012"/>
                  </a:lnTo>
                  <a:lnTo>
                    <a:pt x="1591013" y="182156"/>
                  </a:lnTo>
                  <a:lnTo>
                    <a:pt x="1567024" y="142203"/>
                  </a:lnTo>
                  <a:lnTo>
                    <a:pt x="1540693" y="106488"/>
                  </a:lnTo>
                  <a:lnTo>
                    <a:pt x="1512221" y="75348"/>
                  </a:lnTo>
                  <a:lnTo>
                    <a:pt x="1481810" y="49117"/>
                  </a:lnTo>
                  <a:lnTo>
                    <a:pt x="1449661" y="28132"/>
                  </a:lnTo>
                  <a:lnTo>
                    <a:pt x="1380955" y="3237"/>
                  </a:lnTo>
                  <a:lnTo>
                    <a:pt x="1344802" y="0"/>
                  </a:lnTo>
                  <a:close/>
                </a:path>
              </a:pathLst>
            </a:custGeom>
            <a:solidFill>
              <a:srgbClr val="1252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12180569" y="7845379"/>
            <a:ext cx="990600" cy="836294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sz="2300" spc="45" dirty="0">
                <a:solidFill>
                  <a:srgbClr val="FFFFFF"/>
                </a:solidFill>
                <a:latin typeface="Times New Roman"/>
                <a:cs typeface="Times New Roman"/>
              </a:rPr>
              <a:t>12</a:t>
            </a:r>
            <a:r>
              <a:rPr sz="2300" spc="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spc="-25" dirty="0">
                <a:solidFill>
                  <a:srgbClr val="FFFFFF"/>
                </a:solidFill>
                <a:latin typeface="Times New Roman"/>
                <a:cs typeface="Times New Roman"/>
              </a:rPr>
              <a:t>YAŞ</a:t>
            </a:r>
            <a:endParaRPr sz="2300">
              <a:latin typeface="Times New Roman"/>
              <a:cs typeface="Times New Roman"/>
            </a:endParaRPr>
          </a:p>
          <a:p>
            <a:pPr marL="95250">
              <a:lnSpc>
                <a:spcPct val="100000"/>
              </a:lnSpc>
              <a:spcBef>
                <a:spcPts val="434"/>
              </a:spcBef>
            </a:pPr>
            <a:r>
              <a:rPr sz="2300" spc="45" dirty="0">
                <a:solidFill>
                  <a:srgbClr val="FFFFFF"/>
                </a:solidFill>
                <a:latin typeface="Times New Roman"/>
                <a:cs typeface="Times New Roman"/>
              </a:rPr>
              <a:t>ÜSTÜ</a:t>
            </a:r>
            <a:endParaRPr sz="2300">
              <a:latin typeface="Times New Roman"/>
              <a:cs typeface="Times New Roman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7232904" y="1932432"/>
            <a:ext cx="7223759" cy="7327900"/>
            <a:chOff x="7232904" y="1932432"/>
            <a:chExt cx="7223759" cy="7327900"/>
          </a:xfrm>
        </p:grpSpPr>
        <p:sp>
          <p:nvSpPr>
            <p:cNvPr id="40" name="object 40"/>
            <p:cNvSpPr/>
            <p:nvPr/>
          </p:nvSpPr>
          <p:spPr>
            <a:xfrm>
              <a:off x="14331696" y="7531608"/>
              <a:ext cx="48895" cy="1701164"/>
            </a:xfrm>
            <a:custGeom>
              <a:avLst/>
              <a:gdLst/>
              <a:ahLst/>
              <a:cxnLst/>
              <a:rect l="l" t="t" r="r" b="b"/>
              <a:pathLst>
                <a:path w="48894" h="1701165">
                  <a:moveTo>
                    <a:pt x="48767" y="0"/>
                  </a:moveTo>
                  <a:lnTo>
                    <a:pt x="0" y="0"/>
                  </a:lnTo>
                  <a:lnTo>
                    <a:pt x="0" y="1700784"/>
                  </a:lnTo>
                  <a:lnTo>
                    <a:pt x="48767" y="1700784"/>
                  </a:lnTo>
                  <a:lnTo>
                    <a:pt x="487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252447" y="7452360"/>
              <a:ext cx="204215" cy="204215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252447" y="7952232"/>
              <a:ext cx="204215" cy="204215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252447" y="8455151"/>
              <a:ext cx="204215" cy="201168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252447" y="9055608"/>
              <a:ext cx="204215" cy="204215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7232904" y="1932431"/>
              <a:ext cx="4608830" cy="6452870"/>
            </a:xfrm>
            <a:custGeom>
              <a:avLst/>
              <a:gdLst/>
              <a:ahLst/>
              <a:cxnLst/>
              <a:rect l="l" t="t" r="r" b="b"/>
              <a:pathLst>
                <a:path w="4608830" h="6452870">
                  <a:moveTo>
                    <a:pt x="868680" y="3182112"/>
                  </a:moveTo>
                  <a:lnTo>
                    <a:pt x="0" y="3182112"/>
                  </a:lnTo>
                  <a:lnTo>
                    <a:pt x="0" y="3230880"/>
                  </a:lnTo>
                  <a:lnTo>
                    <a:pt x="868680" y="3230880"/>
                  </a:lnTo>
                  <a:lnTo>
                    <a:pt x="868680" y="3182112"/>
                  </a:lnTo>
                  <a:close/>
                </a:path>
                <a:path w="4608830" h="6452870">
                  <a:moveTo>
                    <a:pt x="4608576" y="6409944"/>
                  </a:moveTo>
                  <a:lnTo>
                    <a:pt x="911339" y="6409944"/>
                  </a:lnTo>
                  <a:lnTo>
                    <a:pt x="911339" y="2194560"/>
                  </a:lnTo>
                  <a:lnTo>
                    <a:pt x="2895600" y="2194560"/>
                  </a:lnTo>
                  <a:lnTo>
                    <a:pt x="2895600" y="2154936"/>
                  </a:lnTo>
                  <a:lnTo>
                    <a:pt x="911339" y="2154936"/>
                  </a:lnTo>
                  <a:lnTo>
                    <a:pt x="911339" y="39624"/>
                  </a:lnTo>
                  <a:lnTo>
                    <a:pt x="2057400" y="39624"/>
                  </a:lnTo>
                  <a:lnTo>
                    <a:pt x="2057400" y="0"/>
                  </a:lnTo>
                  <a:lnTo>
                    <a:pt x="890016" y="0"/>
                  </a:lnTo>
                  <a:lnTo>
                    <a:pt x="890016" y="39624"/>
                  </a:lnTo>
                  <a:lnTo>
                    <a:pt x="902208" y="39624"/>
                  </a:lnTo>
                  <a:lnTo>
                    <a:pt x="902208" y="2154936"/>
                  </a:lnTo>
                  <a:lnTo>
                    <a:pt x="868680" y="2154936"/>
                  </a:lnTo>
                  <a:lnTo>
                    <a:pt x="868680" y="2194560"/>
                  </a:lnTo>
                  <a:lnTo>
                    <a:pt x="902208" y="2194560"/>
                  </a:lnTo>
                  <a:lnTo>
                    <a:pt x="902208" y="6409944"/>
                  </a:lnTo>
                  <a:lnTo>
                    <a:pt x="868680" y="6409944"/>
                  </a:lnTo>
                  <a:lnTo>
                    <a:pt x="868680" y="6452616"/>
                  </a:lnTo>
                  <a:lnTo>
                    <a:pt x="4608576" y="6452616"/>
                  </a:lnTo>
                  <a:lnTo>
                    <a:pt x="4608576" y="64099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 spd="med">
    <p:diamond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31747" y="2709672"/>
            <a:ext cx="16336010" cy="6874509"/>
            <a:chOff x="1031747" y="2709672"/>
            <a:chExt cx="16336010" cy="6874509"/>
          </a:xfrm>
        </p:grpSpPr>
        <p:sp>
          <p:nvSpPr>
            <p:cNvPr id="3" name="object 3"/>
            <p:cNvSpPr/>
            <p:nvPr/>
          </p:nvSpPr>
          <p:spPr>
            <a:xfrm>
              <a:off x="15634715" y="2747772"/>
              <a:ext cx="1694814" cy="3423285"/>
            </a:xfrm>
            <a:custGeom>
              <a:avLst/>
              <a:gdLst/>
              <a:ahLst/>
              <a:cxnLst/>
              <a:rect l="l" t="t" r="r" b="b"/>
              <a:pathLst>
                <a:path w="1694815" h="3423285">
                  <a:moveTo>
                    <a:pt x="1594866" y="2281301"/>
                  </a:moveTo>
                  <a:lnTo>
                    <a:pt x="1609475" y="2236940"/>
                  </a:lnTo>
                  <a:lnTo>
                    <a:pt x="1623162" y="2191681"/>
                  </a:lnTo>
                  <a:lnTo>
                    <a:pt x="1635859" y="2145617"/>
                  </a:lnTo>
                  <a:lnTo>
                    <a:pt x="1647500" y="2098844"/>
                  </a:lnTo>
                  <a:lnTo>
                    <a:pt x="1658019" y="2051457"/>
                  </a:lnTo>
                  <a:lnTo>
                    <a:pt x="1667351" y="2003552"/>
                  </a:lnTo>
                  <a:lnTo>
                    <a:pt x="1675428" y="1955223"/>
                  </a:lnTo>
                  <a:lnTo>
                    <a:pt x="1682185" y="1906566"/>
                  </a:lnTo>
                  <a:lnTo>
                    <a:pt x="1687556" y="1857676"/>
                  </a:lnTo>
                  <a:lnTo>
                    <a:pt x="1691474" y="1808649"/>
                  </a:lnTo>
                  <a:lnTo>
                    <a:pt x="1693873" y="1759579"/>
                  </a:lnTo>
                  <a:lnTo>
                    <a:pt x="1694688" y="1710563"/>
                  </a:lnTo>
                  <a:lnTo>
                    <a:pt x="1693852" y="1657341"/>
                  </a:lnTo>
                  <a:lnTo>
                    <a:pt x="1691370" y="1604520"/>
                  </a:lnTo>
                  <a:lnTo>
                    <a:pt x="1687273" y="1552130"/>
                  </a:lnTo>
                  <a:lnTo>
                    <a:pt x="1681596" y="1500208"/>
                  </a:lnTo>
                  <a:lnTo>
                    <a:pt x="1674373" y="1448786"/>
                  </a:lnTo>
                  <a:lnTo>
                    <a:pt x="1665638" y="1397897"/>
                  </a:lnTo>
                  <a:lnTo>
                    <a:pt x="1655423" y="1347577"/>
                  </a:lnTo>
                  <a:lnTo>
                    <a:pt x="1643764" y="1297859"/>
                  </a:lnTo>
                  <a:lnTo>
                    <a:pt x="1630693" y="1248776"/>
                  </a:lnTo>
                  <a:lnTo>
                    <a:pt x="1616245" y="1200362"/>
                  </a:lnTo>
                  <a:lnTo>
                    <a:pt x="1600453" y="1152652"/>
                  </a:lnTo>
                  <a:lnTo>
                    <a:pt x="1598549" y="1148968"/>
                  </a:lnTo>
                  <a:lnTo>
                    <a:pt x="1598549" y="1145286"/>
                  </a:lnTo>
                  <a:lnTo>
                    <a:pt x="1596644" y="1141602"/>
                  </a:lnTo>
                  <a:lnTo>
                    <a:pt x="1579180" y="1096387"/>
                  </a:lnTo>
                  <a:lnTo>
                    <a:pt x="1560457" y="1051752"/>
                  </a:lnTo>
                  <a:lnTo>
                    <a:pt x="1540502" y="1007720"/>
                  </a:lnTo>
                  <a:lnTo>
                    <a:pt x="1519341" y="964313"/>
                  </a:lnTo>
                  <a:lnTo>
                    <a:pt x="1496999" y="921555"/>
                  </a:lnTo>
                  <a:lnTo>
                    <a:pt x="1473504" y="879468"/>
                  </a:lnTo>
                  <a:lnTo>
                    <a:pt x="1448880" y="838074"/>
                  </a:lnTo>
                  <a:lnTo>
                    <a:pt x="1423154" y="797396"/>
                  </a:lnTo>
                  <a:lnTo>
                    <a:pt x="1396352" y="757456"/>
                  </a:lnTo>
                  <a:lnTo>
                    <a:pt x="1368500" y="718278"/>
                  </a:lnTo>
                  <a:lnTo>
                    <a:pt x="1339624" y="679883"/>
                  </a:lnTo>
                  <a:lnTo>
                    <a:pt x="1309751" y="642294"/>
                  </a:lnTo>
                  <a:lnTo>
                    <a:pt x="1278905" y="605534"/>
                  </a:lnTo>
                  <a:lnTo>
                    <a:pt x="1247114" y="569626"/>
                  </a:lnTo>
                  <a:lnTo>
                    <a:pt x="1214404" y="534591"/>
                  </a:lnTo>
                  <a:lnTo>
                    <a:pt x="1180799" y="500453"/>
                  </a:lnTo>
                  <a:lnTo>
                    <a:pt x="1146328" y="467233"/>
                  </a:lnTo>
                  <a:lnTo>
                    <a:pt x="1111015" y="434955"/>
                  </a:lnTo>
                  <a:lnTo>
                    <a:pt x="1074887" y="403642"/>
                  </a:lnTo>
                  <a:lnTo>
                    <a:pt x="1037969" y="373315"/>
                  </a:lnTo>
                  <a:lnTo>
                    <a:pt x="1000288" y="343997"/>
                  </a:lnTo>
                  <a:lnTo>
                    <a:pt x="961870" y="315711"/>
                  </a:lnTo>
                  <a:lnTo>
                    <a:pt x="922741" y="288479"/>
                  </a:lnTo>
                  <a:lnTo>
                    <a:pt x="882927" y="262324"/>
                  </a:lnTo>
                  <a:lnTo>
                    <a:pt x="842455" y="237269"/>
                  </a:lnTo>
                  <a:lnTo>
                    <a:pt x="801349" y="213335"/>
                  </a:lnTo>
                  <a:lnTo>
                    <a:pt x="759636" y="190546"/>
                  </a:lnTo>
                  <a:lnTo>
                    <a:pt x="717343" y="168925"/>
                  </a:lnTo>
                  <a:lnTo>
                    <a:pt x="674495" y="148493"/>
                  </a:lnTo>
                  <a:lnTo>
                    <a:pt x="631119" y="129273"/>
                  </a:lnTo>
                  <a:lnTo>
                    <a:pt x="587240" y="111288"/>
                  </a:lnTo>
                  <a:lnTo>
                    <a:pt x="542885" y="94561"/>
                  </a:lnTo>
                  <a:lnTo>
                    <a:pt x="498079" y="79114"/>
                  </a:lnTo>
                  <a:lnTo>
                    <a:pt x="452849" y="64969"/>
                  </a:lnTo>
                  <a:lnTo>
                    <a:pt x="407221" y="52149"/>
                  </a:lnTo>
                  <a:lnTo>
                    <a:pt x="361221" y="40676"/>
                  </a:lnTo>
                  <a:lnTo>
                    <a:pt x="314874" y="30574"/>
                  </a:lnTo>
                  <a:lnTo>
                    <a:pt x="268208" y="21865"/>
                  </a:lnTo>
                  <a:lnTo>
                    <a:pt x="221247" y="14571"/>
                  </a:lnTo>
                  <a:lnTo>
                    <a:pt x="174019" y="8715"/>
                  </a:lnTo>
                  <a:lnTo>
                    <a:pt x="126549" y="4319"/>
                  </a:lnTo>
                  <a:lnTo>
                    <a:pt x="78863" y="1407"/>
                  </a:lnTo>
                  <a:lnTo>
                    <a:pt x="30988" y="0"/>
                  </a:lnTo>
                  <a:lnTo>
                    <a:pt x="0" y="0"/>
                  </a:lnTo>
                  <a:lnTo>
                    <a:pt x="0" y="3422904"/>
                  </a:lnTo>
                  <a:lnTo>
                    <a:pt x="30988" y="3422904"/>
                  </a:lnTo>
                  <a:lnTo>
                    <a:pt x="79123" y="3421508"/>
                  </a:lnTo>
                  <a:lnTo>
                    <a:pt x="127056" y="3418629"/>
                  </a:lnTo>
                  <a:lnTo>
                    <a:pt x="174760" y="3414288"/>
                  </a:lnTo>
                  <a:lnTo>
                    <a:pt x="222210" y="3408505"/>
                  </a:lnTo>
                  <a:lnTo>
                    <a:pt x="269380" y="3401302"/>
                  </a:lnTo>
                  <a:lnTo>
                    <a:pt x="316242" y="3392699"/>
                  </a:lnTo>
                  <a:lnTo>
                    <a:pt x="362771" y="3382717"/>
                  </a:lnTo>
                  <a:lnTo>
                    <a:pt x="408940" y="3371377"/>
                  </a:lnTo>
                  <a:lnTo>
                    <a:pt x="454725" y="3358700"/>
                  </a:lnTo>
                  <a:lnTo>
                    <a:pt x="500097" y="3344707"/>
                  </a:lnTo>
                  <a:lnTo>
                    <a:pt x="545031" y="3329418"/>
                  </a:lnTo>
                  <a:lnTo>
                    <a:pt x="589501" y="3312855"/>
                  </a:lnTo>
                  <a:lnTo>
                    <a:pt x="633481" y="3295039"/>
                  </a:lnTo>
                  <a:lnTo>
                    <a:pt x="676944" y="3275990"/>
                  </a:lnTo>
                  <a:lnTo>
                    <a:pt x="719864" y="3255729"/>
                  </a:lnTo>
                  <a:lnTo>
                    <a:pt x="762215" y="3234278"/>
                  </a:lnTo>
                  <a:lnTo>
                    <a:pt x="803971" y="3211656"/>
                  </a:lnTo>
                  <a:lnTo>
                    <a:pt x="845106" y="3187886"/>
                  </a:lnTo>
                  <a:lnTo>
                    <a:pt x="885593" y="3162987"/>
                  </a:lnTo>
                  <a:lnTo>
                    <a:pt x="925406" y="3136981"/>
                  </a:lnTo>
                  <a:lnTo>
                    <a:pt x="964519" y="3109889"/>
                  </a:lnTo>
                  <a:lnTo>
                    <a:pt x="1002906" y="3081731"/>
                  </a:lnTo>
                  <a:lnTo>
                    <a:pt x="1040540" y="3052529"/>
                  </a:lnTo>
                  <a:lnTo>
                    <a:pt x="1077396" y="3022303"/>
                  </a:lnTo>
                  <a:lnTo>
                    <a:pt x="1113447" y="2991074"/>
                  </a:lnTo>
                  <a:lnTo>
                    <a:pt x="1148667" y="2958864"/>
                  </a:lnTo>
                  <a:lnTo>
                    <a:pt x="1183030" y="2925692"/>
                  </a:lnTo>
                  <a:lnTo>
                    <a:pt x="1216509" y="2891581"/>
                  </a:lnTo>
                  <a:lnTo>
                    <a:pt x="1249079" y="2856550"/>
                  </a:lnTo>
                  <a:lnTo>
                    <a:pt x="1280712" y="2820620"/>
                  </a:lnTo>
                  <a:lnTo>
                    <a:pt x="1311384" y="2783814"/>
                  </a:lnTo>
                  <a:lnTo>
                    <a:pt x="1341067" y="2746151"/>
                  </a:lnTo>
                  <a:lnTo>
                    <a:pt x="1369736" y="2707652"/>
                  </a:lnTo>
                  <a:lnTo>
                    <a:pt x="1397365" y="2668338"/>
                  </a:lnTo>
                  <a:lnTo>
                    <a:pt x="1423926" y="2628231"/>
                  </a:lnTo>
                  <a:lnTo>
                    <a:pt x="1449394" y="2587351"/>
                  </a:lnTo>
                  <a:lnTo>
                    <a:pt x="1473743" y="2545718"/>
                  </a:lnTo>
                  <a:lnTo>
                    <a:pt x="1496947" y="2503355"/>
                  </a:lnTo>
                  <a:lnTo>
                    <a:pt x="1518979" y="2460281"/>
                  </a:lnTo>
                  <a:lnTo>
                    <a:pt x="1539813" y="2416518"/>
                  </a:lnTo>
                  <a:lnTo>
                    <a:pt x="1559423" y="2372086"/>
                  </a:lnTo>
                  <a:lnTo>
                    <a:pt x="1577782" y="2327007"/>
                  </a:lnTo>
                  <a:lnTo>
                    <a:pt x="1594866" y="2281301"/>
                  </a:lnTo>
                  <a:close/>
                </a:path>
              </a:pathLst>
            </a:custGeom>
            <a:ln w="76200">
              <a:solidFill>
                <a:srgbClr val="3DDAD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926568" y="2822447"/>
              <a:ext cx="2792095" cy="3279775"/>
            </a:xfrm>
            <a:custGeom>
              <a:avLst/>
              <a:gdLst/>
              <a:ahLst/>
              <a:cxnLst/>
              <a:rect l="l" t="t" r="r" b="b"/>
              <a:pathLst>
                <a:path w="2792094" h="3279775">
                  <a:moveTo>
                    <a:pt x="2791968" y="0"/>
                  </a:moveTo>
                  <a:lnTo>
                    <a:pt x="2651760" y="0"/>
                  </a:lnTo>
                  <a:lnTo>
                    <a:pt x="1645920" y="0"/>
                  </a:lnTo>
                  <a:lnTo>
                    <a:pt x="0" y="0"/>
                  </a:lnTo>
                  <a:lnTo>
                    <a:pt x="0" y="3279648"/>
                  </a:lnTo>
                  <a:lnTo>
                    <a:pt x="2651760" y="3279648"/>
                  </a:lnTo>
                  <a:lnTo>
                    <a:pt x="2651760" y="3267456"/>
                  </a:lnTo>
                  <a:lnTo>
                    <a:pt x="2791968" y="3267456"/>
                  </a:lnTo>
                  <a:lnTo>
                    <a:pt x="2791968" y="0"/>
                  </a:lnTo>
                  <a:close/>
                </a:path>
              </a:pathLst>
            </a:custGeom>
            <a:solidFill>
              <a:srgbClr val="0922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31747" y="2747772"/>
              <a:ext cx="14612619" cy="0"/>
            </a:xfrm>
            <a:custGeom>
              <a:avLst/>
              <a:gdLst/>
              <a:ahLst/>
              <a:cxnLst/>
              <a:rect l="l" t="t" r="r" b="b"/>
              <a:pathLst>
                <a:path w="14612619">
                  <a:moveTo>
                    <a:pt x="0" y="0"/>
                  </a:moveTo>
                  <a:lnTo>
                    <a:pt x="14612112" y="0"/>
                  </a:lnTo>
                </a:path>
              </a:pathLst>
            </a:custGeom>
            <a:ln w="76200">
              <a:solidFill>
                <a:srgbClr val="3DDAD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08403" y="6161531"/>
              <a:ext cx="1003300" cy="3383279"/>
            </a:xfrm>
            <a:custGeom>
              <a:avLst/>
              <a:gdLst/>
              <a:ahLst/>
              <a:cxnLst/>
              <a:rect l="l" t="t" r="r" b="b"/>
              <a:pathLst>
                <a:path w="1003300" h="3383279">
                  <a:moveTo>
                    <a:pt x="59054" y="1128394"/>
                  </a:moveTo>
                  <a:lnTo>
                    <a:pt x="49635" y="1176273"/>
                  </a:lnTo>
                  <a:lnTo>
                    <a:pt x="40877" y="1225200"/>
                  </a:lnTo>
                  <a:lnTo>
                    <a:pt x="32829" y="1275054"/>
                  </a:lnTo>
                  <a:lnTo>
                    <a:pt x="25541" y="1325711"/>
                  </a:lnTo>
                  <a:lnTo>
                    <a:pt x="19064" y="1377050"/>
                  </a:lnTo>
                  <a:lnTo>
                    <a:pt x="13446" y="1428948"/>
                  </a:lnTo>
                  <a:lnTo>
                    <a:pt x="8738" y="1481281"/>
                  </a:lnTo>
                  <a:lnTo>
                    <a:pt x="4990" y="1533929"/>
                  </a:lnTo>
                  <a:lnTo>
                    <a:pt x="2251" y="1586768"/>
                  </a:lnTo>
                  <a:lnTo>
                    <a:pt x="571" y="1639675"/>
                  </a:lnTo>
                  <a:lnTo>
                    <a:pt x="0" y="1692528"/>
                  </a:lnTo>
                  <a:lnTo>
                    <a:pt x="494" y="1745129"/>
                  </a:lnTo>
                  <a:lnTo>
                    <a:pt x="1963" y="1797337"/>
                  </a:lnTo>
                  <a:lnTo>
                    <a:pt x="4387" y="1849119"/>
                  </a:lnTo>
                  <a:lnTo>
                    <a:pt x="7746" y="1900440"/>
                  </a:lnTo>
                  <a:lnTo>
                    <a:pt x="12020" y="1951267"/>
                  </a:lnTo>
                  <a:lnTo>
                    <a:pt x="17188" y="2001566"/>
                  </a:lnTo>
                  <a:lnTo>
                    <a:pt x="23232" y="2051304"/>
                  </a:lnTo>
                  <a:lnTo>
                    <a:pt x="30130" y="2100446"/>
                  </a:lnTo>
                  <a:lnTo>
                    <a:pt x="37863" y="2148959"/>
                  </a:lnTo>
                  <a:lnTo>
                    <a:pt x="46410" y="2196809"/>
                  </a:lnTo>
                  <a:lnTo>
                    <a:pt x="55752" y="2243962"/>
                  </a:lnTo>
                  <a:lnTo>
                    <a:pt x="56895" y="2247645"/>
                  </a:lnTo>
                  <a:lnTo>
                    <a:pt x="56895" y="2251201"/>
                  </a:lnTo>
                  <a:lnTo>
                    <a:pt x="58038" y="2254885"/>
                  </a:lnTo>
                  <a:lnTo>
                    <a:pt x="71655" y="2313004"/>
                  </a:lnTo>
                  <a:lnTo>
                    <a:pt x="86528" y="2370138"/>
                  </a:lnTo>
                  <a:lnTo>
                    <a:pt x="102623" y="2426238"/>
                  </a:lnTo>
                  <a:lnTo>
                    <a:pt x="119905" y="2481254"/>
                  </a:lnTo>
                  <a:lnTo>
                    <a:pt x="138342" y="2535136"/>
                  </a:lnTo>
                  <a:lnTo>
                    <a:pt x="157898" y="2587837"/>
                  </a:lnTo>
                  <a:lnTo>
                    <a:pt x="178540" y="2639305"/>
                  </a:lnTo>
                  <a:lnTo>
                    <a:pt x="200233" y="2689491"/>
                  </a:lnTo>
                  <a:lnTo>
                    <a:pt x="222944" y="2738347"/>
                  </a:lnTo>
                  <a:lnTo>
                    <a:pt x="246638" y="2785823"/>
                  </a:lnTo>
                  <a:lnTo>
                    <a:pt x="271281" y="2831869"/>
                  </a:lnTo>
                  <a:lnTo>
                    <a:pt x="296839" y="2876436"/>
                  </a:lnTo>
                  <a:lnTo>
                    <a:pt x="323278" y="2919475"/>
                  </a:lnTo>
                  <a:lnTo>
                    <a:pt x="350564" y="2960937"/>
                  </a:lnTo>
                  <a:lnTo>
                    <a:pt x="378662" y="3000771"/>
                  </a:lnTo>
                  <a:lnTo>
                    <a:pt x="407539" y="3038929"/>
                  </a:lnTo>
                  <a:lnTo>
                    <a:pt x="437160" y="3075361"/>
                  </a:lnTo>
                  <a:lnTo>
                    <a:pt x="467492" y="3110019"/>
                  </a:lnTo>
                  <a:lnTo>
                    <a:pt x="498500" y="3142851"/>
                  </a:lnTo>
                  <a:lnTo>
                    <a:pt x="530150" y="3173810"/>
                  </a:lnTo>
                  <a:lnTo>
                    <a:pt x="562407" y="3202845"/>
                  </a:lnTo>
                  <a:lnTo>
                    <a:pt x="595239" y="3229908"/>
                  </a:lnTo>
                  <a:lnTo>
                    <a:pt x="628610" y="3254948"/>
                  </a:lnTo>
                  <a:lnTo>
                    <a:pt x="662488" y="3277918"/>
                  </a:lnTo>
                  <a:lnTo>
                    <a:pt x="696836" y="3298766"/>
                  </a:lnTo>
                  <a:lnTo>
                    <a:pt x="731622" y="3317444"/>
                  </a:lnTo>
                  <a:lnTo>
                    <a:pt x="766811" y="3333903"/>
                  </a:lnTo>
                  <a:lnTo>
                    <a:pt x="802369" y="3348093"/>
                  </a:lnTo>
                  <a:lnTo>
                    <a:pt x="874457" y="3369468"/>
                  </a:lnTo>
                  <a:lnTo>
                    <a:pt x="947611" y="3381175"/>
                  </a:lnTo>
                  <a:lnTo>
                    <a:pt x="984503" y="3383279"/>
                  </a:lnTo>
                  <a:lnTo>
                    <a:pt x="1002791" y="3383279"/>
                  </a:lnTo>
                  <a:lnTo>
                    <a:pt x="1002791" y="0"/>
                  </a:lnTo>
                  <a:lnTo>
                    <a:pt x="984503" y="0"/>
                  </a:lnTo>
                  <a:lnTo>
                    <a:pt x="910527" y="6650"/>
                  </a:lnTo>
                  <a:lnTo>
                    <a:pt x="837534" y="23034"/>
                  </a:lnTo>
                  <a:lnTo>
                    <a:pt x="765797" y="48785"/>
                  </a:lnTo>
                  <a:lnTo>
                    <a:pt x="730485" y="65059"/>
                  </a:lnTo>
                  <a:lnTo>
                    <a:pt x="695591" y="83538"/>
                  </a:lnTo>
                  <a:lnTo>
                    <a:pt x="661148" y="104176"/>
                  </a:lnTo>
                  <a:lnTo>
                    <a:pt x="627190" y="126927"/>
                  </a:lnTo>
                  <a:lnTo>
                    <a:pt x="593753" y="151746"/>
                  </a:lnTo>
                  <a:lnTo>
                    <a:pt x="560869" y="178586"/>
                  </a:lnTo>
                  <a:lnTo>
                    <a:pt x="528574" y="207404"/>
                  </a:lnTo>
                  <a:lnTo>
                    <a:pt x="496902" y="238151"/>
                  </a:lnTo>
                  <a:lnTo>
                    <a:pt x="465887" y="270784"/>
                  </a:lnTo>
                  <a:lnTo>
                    <a:pt x="435563" y="305256"/>
                  </a:lnTo>
                  <a:lnTo>
                    <a:pt x="405965" y="341521"/>
                  </a:lnTo>
                  <a:lnTo>
                    <a:pt x="377127" y="379534"/>
                  </a:lnTo>
                  <a:lnTo>
                    <a:pt x="349082" y="419249"/>
                  </a:lnTo>
                  <a:lnTo>
                    <a:pt x="321867" y="460621"/>
                  </a:lnTo>
                  <a:lnTo>
                    <a:pt x="295514" y="503603"/>
                  </a:lnTo>
                  <a:lnTo>
                    <a:pt x="270058" y="548150"/>
                  </a:lnTo>
                  <a:lnTo>
                    <a:pt x="245533" y="594217"/>
                  </a:lnTo>
                  <a:lnTo>
                    <a:pt x="221975" y="641757"/>
                  </a:lnTo>
                  <a:lnTo>
                    <a:pt x="199416" y="690726"/>
                  </a:lnTo>
                  <a:lnTo>
                    <a:pt x="177891" y="741076"/>
                  </a:lnTo>
                  <a:lnTo>
                    <a:pt x="157434" y="792763"/>
                  </a:lnTo>
                  <a:lnTo>
                    <a:pt x="138081" y="845741"/>
                  </a:lnTo>
                  <a:lnTo>
                    <a:pt x="119864" y="899964"/>
                  </a:lnTo>
                  <a:lnTo>
                    <a:pt x="102819" y="955387"/>
                  </a:lnTo>
                  <a:lnTo>
                    <a:pt x="86980" y="1011963"/>
                  </a:lnTo>
                  <a:lnTo>
                    <a:pt x="72380" y="1069648"/>
                  </a:lnTo>
                  <a:lnTo>
                    <a:pt x="59054" y="1128394"/>
                  </a:lnTo>
                  <a:close/>
                </a:path>
              </a:pathLst>
            </a:custGeom>
            <a:ln w="76200">
              <a:solidFill>
                <a:srgbClr val="3DDAD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677921" y="9496260"/>
              <a:ext cx="14495780" cy="49530"/>
            </a:xfrm>
            <a:custGeom>
              <a:avLst/>
              <a:gdLst/>
              <a:ahLst/>
              <a:cxnLst/>
              <a:rect l="l" t="t" r="r" b="b"/>
              <a:pathLst>
                <a:path w="14495780" h="49529">
                  <a:moveTo>
                    <a:pt x="0" y="49288"/>
                  </a:moveTo>
                  <a:lnTo>
                    <a:pt x="14495652" y="0"/>
                  </a:lnTo>
                </a:path>
              </a:pathLst>
            </a:custGeom>
            <a:ln w="76200">
              <a:solidFill>
                <a:srgbClr val="3DDAD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16194023" y="10137647"/>
            <a:ext cx="2094230" cy="149860"/>
          </a:xfrm>
          <a:custGeom>
            <a:avLst/>
            <a:gdLst/>
            <a:ahLst/>
            <a:cxnLst/>
            <a:rect l="l" t="t" r="r" b="b"/>
            <a:pathLst>
              <a:path w="2094230" h="149859">
                <a:moveTo>
                  <a:pt x="2093974" y="0"/>
                </a:moveTo>
                <a:lnTo>
                  <a:pt x="0" y="0"/>
                </a:lnTo>
                <a:lnTo>
                  <a:pt x="0" y="149350"/>
                </a:lnTo>
                <a:lnTo>
                  <a:pt x="2093974" y="149350"/>
                </a:lnTo>
                <a:lnTo>
                  <a:pt x="2093974" y="0"/>
                </a:lnTo>
                <a:close/>
              </a:path>
            </a:pathLst>
          </a:custGeom>
          <a:solidFill>
            <a:srgbClr val="3DDA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16194405" cy="173990"/>
          </a:xfrm>
          <a:custGeom>
            <a:avLst/>
            <a:gdLst/>
            <a:ahLst/>
            <a:cxnLst/>
            <a:rect l="l" t="t" r="r" b="b"/>
            <a:pathLst>
              <a:path w="16194405" h="173990">
                <a:moveTo>
                  <a:pt x="16194023" y="0"/>
                </a:moveTo>
                <a:lnTo>
                  <a:pt x="0" y="0"/>
                </a:lnTo>
                <a:lnTo>
                  <a:pt x="0" y="173735"/>
                </a:lnTo>
                <a:lnTo>
                  <a:pt x="16194023" y="173735"/>
                </a:lnTo>
                <a:lnTo>
                  <a:pt x="16194023" y="0"/>
                </a:lnTo>
                <a:close/>
              </a:path>
            </a:pathLst>
          </a:custGeom>
          <a:solidFill>
            <a:srgbClr val="3DDA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11195" y="6161532"/>
            <a:ext cx="12923520" cy="0"/>
          </a:xfrm>
          <a:custGeom>
            <a:avLst/>
            <a:gdLst/>
            <a:ahLst/>
            <a:cxnLst/>
            <a:rect l="l" t="t" r="r" b="b"/>
            <a:pathLst>
              <a:path w="12923519">
                <a:moveTo>
                  <a:pt x="0" y="0"/>
                </a:moveTo>
                <a:lnTo>
                  <a:pt x="12923519" y="0"/>
                </a:lnTo>
              </a:path>
            </a:pathLst>
          </a:custGeom>
          <a:ln w="76200">
            <a:solidFill>
              <a:srgbClr val="3DDA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50592" y="2747772"/>
            <a:ext cx="381000" cy="1022985"/>
          </a:xfrm>
          <a:custGeom>
            <a:avLst/>
            <a:gdLst/>
            <a:ahLst/>
            <a:cxnLst/>
            <a:rect l="l" t="t" r="r" b="b"/>
            <a:pathLst>
              <a:path w="381000" h="1022985">
                <a:moveTo>
                  <a:pt x="152400" y="645996"/>
                </a:moveTo>
                <a:lnTo>
                  <a:pt x="106746" y="660976"/>
                </a:lnTo>
                <a:lnTo>
                  <a:pt x="71374" y="683471"/>
                </a:lnTo>
                <a:lnTo>
                  <a:pt x="41867" y="712978"/>
                </a:lnTo>
                <a:lnTo>
                  <a:pt x="19372" y="748350"/>
                </a:lnTo>
                <a:lnTo>
                  <a:pt x="5034" y="788441"/>
                </a:lnTo>
                <a:lnTo>
                  <a:pt x="0" y="832103"/>
                </a:lnTo>
                <a:lnTo>
                  <a:pt x="5034" y="875766"/>
                </a:lnTo>
                <a:lnTo>
                  <a:pt x="19372" y="915857"/>
                </a:lnTo>
                <a:lnTo>
                  <a:pt x="41867" y="951229"/>
                </a:lnTo>
                <a:lnTo>
                  <a:pt x="71374" y="980736"/>
                </a:lnTo>
                <a:lnTo>
                  <a:pt x="106746" y="1003231"/>
                </a:lnTo>
                <a:lnTo>
                  <a:pt x="146837" y="1017569"/>
                </a:lnTo>
                <a:lnTo>
                  <a:pt x="190500" y="1022603"/>
                </a:lnTo>
                <a:lnTo>
                  <a:pt x="234162" y="1017569"/>
                </a:lnTo>
                <a:lnTo>
                  <a:pt x="274253" y="1003231"/>
                </a:lnTo>
                <a:lnTo>
                  <a:pt x="309625" y="980736"/>
                </a:lnTo>
                <a:lnTo>
                  <a:pt x="339132" y="951229"/>
                </a:lnTo>
                <a:lnTo>
                  <a:pt x="361627" y="915857"/>
                </a:lnTo>
                <a:lnTo>
                  <a:pt x="375965" y="875766"/>
                </a:lnTo>
                <a:lnTo>
                  <a:pt x="381000" y="832103"/>
                </a:lnTo>
                <a:lnTo>
                  <a:pt x="152400" y="832103"/>
                </a:lnTo>
                <a:lnTo>
                  <a:pt x="152400" y="645996"/>
                </a:lnTo>
                <a:close/>
              </a:path>
              <a:path w="381000" h="1022985">
                <a:moveTo>
                  <a:pt x="190500" y="641603"/>
                </a:moveTo>
                <a:lnTo>
                  <a:pt x="152400" y="645996"/>
                </a:lnTo>
                <a:lnTo>
                  <a:pt x="152400" y="832103"/>
                </a:lnTo>
                <a:lnTo>
                  <a:pt x="228600" y="832103"/>
                </a:lnTo>
                <a:lnTo>
                  <a:pt x="228600" y="645996"/>
                </a:lnTo>
                <a:lnTo>
                  <a:pt x="190500" y="641603"/>
                </a:lnTo>
                <a:close/>
              </a:path>
              <a:path w="381000" h="1022985">
                <a:moveTo>
                  <a:pt x="228600" y="645996"/>
                </a:moveTo>
                <a:lnTo>
                  <a:pt x="228600" y="832103"/>
                </a:lnTo>
                <a:lnTo>
                  <a:pt x="381000" y="832103"/>
                </a:lnTo>
                <a:lnTo>
                  <a:pt x="375965" y="788441"/>
                </a:lnTo>
                <a:lnTo>
                  <a:pt x="361627" y="748350"/>
                </a:lnTo>
                <a:lnTo>
                  <a:pt x="339132" y="712978"/>
                </a:lnTo>
                <a:lnTo>
                  <a:pt x="309625" y="683471"/>
                </a:lnTo>
                <a:lnTo>
                  <a:pt x="274253" y="660976"/>
                </a:lnTo>
                <a:lnTo>
                  <a:pt x="234162" y="646638"/>
                </a:lnTo>
                <a:lnTo>
                  <a:pt x="228600" y="645996"/>
                </a:lnTo>
                <a:close/>
              </a:path>
              <a:path w="381000" h="1022985">
                <a:moveTo>
                  <a:pt x="228600" y="0"/>
                </a:moveTo>
                <a:lnTo>
                  <a:pt x="152400" y="0"/>
                </a:lnTo>
                <a:lnTo>
                  <a:pt x="152400" y="645996"/>
                </a:lnTo>
                <a:lnTo>
                  <a:pt x="190500" y="641603"/>
                </a:lnTo>
                <a:lnTo>
                  <a:pt x="228600" y="641603"/>
                </a:lnTo>
                <a:lnTo>
                  <a:pt x="228600" y="0"/>
                </a:lnTo>
                <a:close/>
              </a:path>
              <a:path w="381000" h="1022985">
                <a:moveTo>
                  <a:pt x="228600" y="641603"/>
                </a:moveTo>
                <a:lnTo>
                  <a:pt x="190500" y="641603"/>
                </a:lnTo>
                <a:lnTo>
                  <a:pt x="228600" y="645996"/>
                </a:lnTo>
                <a:lnTo>
                  <a:pt x="228600" y="641603"/>
                </a:lnTo>
                <a:close/>
              </a:path>
            </a:pathLst>
          </a:custGeom>
          <a:solidFill>
            <a:srgbClr val="3DDA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230111" y="2747772"/>
            <a:ext cx="381000" cy="1022985"/>
          </a:xfrm>
          <a:custGeom>
            <a:avLst/>
            <a:gdLst/>
            <a:ahLst/>
            <a:cxnLst/>
            <a:rect l="l" t="t" r="r" b="b"/>
            <a:pathLst>
              <a:path w="381000" h="1022985">
                <a:moveTo>
                  <a:pt x="152400" y="645996"/>
                </a:moveTo>
                <a:lnTo>
                  <a:pt x="106746" y="660976"/>
                </a:lnTo>
                <a:lnTo>
                  <a:pt x="71374" y="683471"/>
                </a:lnTo>
                <a:lnTo>
                  <a:pt x="41867" y="712978"/>
                </a:lnTo>
                <a:lnTo>
                  <a:pt x="19372" y="748350"/>
                </a:lnTo>
                <a:lnTo>
                  <a:pt x="5034" y="788441"/>
                </a:lnTo>
                <a:lnTo>
                  <a:pt x="0" y="832103"/>
                </a:lnTo>
                <a:lnTo>
                  <a:pt x="5034" y="875766"/>
                </a:lnTo>
                <a:lnTo>
                  <a:pt x="19372" y="915857"/>
                </a:lnTo>
                <a:lnTo>
                  <a:pt x="41867" y="951229"/>
                </a:lnTo>
                <a:lnTo>
                  <a:pt x="71374" y="980736"/>
                </a:lnTo>
                <a:lnTo>
                  <a:pt x="106746" y="1003231"/>
                </a:lnTo>
                <a:lnTo>
                  <a:pt x="146837" y="1017569"/>
                </a:lnTo>
                <a:lnTo>
                  <a:pt x="190500" y="1022603"/>
                </a:lnTo>
                <a:lnTo>
                  <a:pt x="234162" y="1017569"/>
                </a:lnTo>
                <a:lnTo>
                  <a:pt x="274253" y="1003231"/>
                </a:lnTo>
                <a:lnTo>
                  <a:pt x="309625" y="980736"/>
                </a:lnTo>
                <a:lnTo>
                  <a:pt x="339132" y="951229"/>
                </a:lnTo>
                <a:lnTo>
                  <a:pt x="361627" y="915857"/>
                </a:lnTo>
                <a:lnTo>
                  <a:pt x="375965" y="875766"/>
                </a:lnTo>
                <a:lnTo>
                  <a:pt x="380999" y="832103"/>
                </a:lnTo>
                <a:lnTo>
                  <a:pt x="152400" y="832103"/>
                </a:lnTo>
                <a:lnTo>
                  <a:pt x="152400" y="645996"/>
                </a:lnTo>
                <a:close/>
              </a:path>
              <a:path w="381000" h="1022985">
                <a:moveTo>
                  <a:pt x="190500" y="641603"/>
                </a:moveTo>
                <a:lnTo>
                  <a:pt x="152400" y="645996"/>
                </a:lnTo>
                <a:lnTo>
                  <a:pt x="152400" y="832103"/>
                </a:lnTo>
                <a:lnTo>
                  <a:pt x="228600" y="832103"/>
                </a:lnTo>
                <a:lnTo>
                  <a:pt x="228600" y="645996"/>
                </a:lnTo>
                <a:lnTo>
                  <a:pt x="190500" y="641603"/>
                </a:lnTo>
                <a:close/>
              </a:path>
              <a:path w="381000" h="1022985">
                <a:moveTo>
                  <a:pt x="228600" y="645996"/>
                </a:moveTo>
                <a:lnTo>
                  <a:pt x="228600" y="832103"/>
                </a:lnTo>
                <a:lnTo>
                  <a:pt x="380999" y="832103"/>
                </a:lnTo>
                <a:lnTo>
                  <a:pt x="375965" y="788441"/>
                </a:lnTo>
                <a:lnTo>
                  <a:pt x="361627" y="748350"/>
                </a:lnTo>
                <a:lnTo>
                  <a:pt x="339132" y="712978"/>
                </a:lnTo>
                <a:lnTo>
                  <a:pt x="309625" y="683471"/>
                </a:lnTo>
                <a:lnTo>
                  <a:pt x="274253" y="660976"/>
                </a:lnTo>
                <a:lnTo>
                  <a:pt x="234162" y="646638"/>
                </a:lnTo>
                <a:lnTo>
                  <a:pt x="228600" y="645996"/>
                </a:lnTo>
                <a:close/>
              </a:path>
              <a:path w="381000" h="1022985">
                <a:moveTo>
                  <a:pt x="228600" y="0"/>
                </a:moveTo>
                <a:lnTo>
                  <a:pt x="152400" y="0"/>
                </a:lnTo>
                <a:lnTo>
                  <a:pt x="152400" y="645996"/>
                </a:lnTo>
                <a:lnTo>
                  <a:pt x="190500" y="641603"/>
                </a:lnTo>
                <a:lnTo>
                  <a:pt x="228600" y="641603"/>
                </a:lnTo>
                <a:lnTo>
                  <a:pt x="228600" y="0"/>
                </a:lnTo>
                <a:close/>
              </a:path>
              <a:path w="381000" h="1022985">
                <a:moveTo>
                  <a:pt x="228600" y="641603"/>
                </a:moveTo>
                <a:lnTo>
                  <a:pt x="190500" y="641603"/>
                </a:lnTo>
                <a:lnTo>
                  <a:pt x="228600" y="645996"/>
                </a:lnTo>
                <a:lnTo>
                  <a:pt x="228600" y="641603"/>
                </a:lnTo>
                <a:close/>
              </a:path>
            </a:pathLst>
          </a:custGeom>
          <a:solidFill>
            <a:srgbClr val="3DDA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037064" y="2747772"/>
            <a:ext cx="381000" cy="1022985"/>
          </a:xfrm>
          <a:custGeom>
            <a:avLst/>
            <a:gdLst/>
            <a:ahLst/>
            <a:cxnLst/>
            <a:rect l="l" t="t" r="r" b="b"/>
            <a:pathLst>
              <a:path w="381000" h="1022985">
                <a:moveTo>
                  <a:pt x="152400" y="645996"/>
                </a:moveTo>
                <a:lnTo>
                  <a:pt x="106746" y="660976"/>
                </a:lnTo>
                <a:lnTo>
                  <a:pt x="71374" y="683471"/>
                </a:lnTo>
                <a:lnTo>
                  <a:pt x="41867" y="712978"/>
                </a:lnTo>
                <a:lnTo>
                  <a:pt x="19372" y="748350"/>
                </a:lnTo>
                <a:lnTo>
                  <a:pt x="5034" y="788441"/>
                </a:lnTo>
                <a:lnTo>
                  <a:pt x="0" y="832103"/>
                </a:lnTo>
                <a:lnTo>
                  <a:pt x="5034" y="875766"/>
                </a:lnTo>
                <a:lnTo>
                  <a:pt x="19372" y="915857"/>
                </a:lnTo>
                <a:lnTo>
                  <a:pt x="41867" y="951229"/>
                </a:lnTo>
                <a:lnTo>
                  <a:pt x="71374" y="980736"/>
                </a:lnTo>
                <a:lnTo>
                  <a:pt x="106746" y="1003231"/>
                </a:lnTo>
                <a:lnTo>
                  <a:pt x="146837" y="1017569"/>
                </a:lnTo>
                <a:lnTo>
                  <a:pt x="190500" y="1022603"/>
                </a:lnTo>
                <a:lnTo>
                  <a:pt x="234162" y="1017569"/>
                </a:lnTo>
                <a:lnTo>
                  <a:pt x="274253" y="1003231"/>
                </a:lnTo>
                <a:lnTo>
                  <a:pt x="309625" y="980736"/>
                </a:lnTo>
                <a:lnTo>
                  <a:pt x="339132" y="951229"/>
                </a:lnTo>
                <a:lnTo>
                  <a:pt x="361627" y="915857"/>
                </a:lnTo>
                <a:lnTo>
                  <a:pt x="375965" y="875766"/>
                </a:lnTo>
                <a:lnTo>
                  <a:pt x="381000" y="832103"/>
                </a:lnTo>
                <a:lnTo>
                  <a:pt x="152400" y="832103"/>
                </a:lnTo>
                <a:lnTo>
                  <a:pt x="152400" y="645996"/>
                </a:lnTo>
                <a:close/>
              </a:path>
              <a:path w="381000" h="1022985">
                <a:moveTo>
                  <a:pt x="190500" y="641603"/>
                </a:moveTo>
                <a:lnTo>
                  <a:pt x="152400" y="645996"/>
                </a:lnTo>
                <a:lnTo>
                  <a:pt x="152400" y="832103"/>
                </a:lnTo>
                <a:lnTo>
                  <a:pt x="228600" y="832103"/>
                </a:lnTo>
                <a:lnTo>
                  <a:pt x="228600" y="645996"/>
                </a:lnTo>
                <a:lnTo>
                  <a:pt x="190500" y="641603"/>
                </a:lnTo>
                <a:close/>
              </a:path>
              <a:path w="381000" h="1022985">
                <a:moveTo>
                  <a:pt x="228600" y="645996"/>
                </a:moveTo>
                <a:lnTo>
                  <a:pt x="228600" y="832103"/>
                </a:lnTo>
                <a:lnTo>
                  <a:pt x="381000" y="832103"/>
                </a:lnTo>
                <a:lnTo>
                  <a:pt x="375965" y="788441"/>
                </a:lnTo>
                <a:lnTo>
                  <a:pt x="361627" y="748350"/>
                </a:lnTo>
                <a:lnTo>
                  <a:pt x="339132" y="712978"/>
                </a:lnTo>
                <a:lnTo>
                  <a:pt x="309625" y="683471"/>
                </a:lnTo>
                <a:lnTo>
                  <a:pt x="274253" y="660976"/>
                </a:lnTo>
                <a:lnTo>
                  <a:pt x="234162" y="646638"/>
                </a:lnTo>
                <a:lnTo>
                  <a:pt x="228600" y="645996"/>
                </a:lnTo>
                <a:close/>
              </a:path>
              <a:path w="381000" h="1022985">
                <a:moveTo>
                  <a:pt x="228600" y="0"/>
                </a:moveTo>
                <a:lnTo>
                  <a:pt x="152400" y="0"/>
                </a:lnTo>
                <a:lnTo>
                  <a:pt x="152400" y="645996"/>
                </a:lnTo>
                <a:lnTo>
                  <a:pt x="190500" y="641603"/>
                </a:lnTo>
                <a:lnTo>
                  <a:pt x="228600" y="641603"/>
                </a:lnTo>
                <a:lnTo>
                  <a:pt x="228600" y="0"/>
                </a:lnTo>
                <a:close/>
              </a:path>
              <a:path w="381000" h="1022985">
                <a:moveTo>
                  <a:pt x="228600" y="641603"/>
                </a:moveTo>
                <a:lnTo>
                  <a:pt x="190500" y="641603"/>
                </a:lnTo>
                <a:lnTo>
                  <a:pt x="228600" y="645996"/>
                </a:lnTo>
                <a:lnTo>
                  <a:pt x="228600" y="641603"/>
                </a:lnTo>
                <a:close/>
              </a:path>
            </a:pathLst>
          </a:custGeom>
          <a:solidFill>
            <a:srgbClr val="3DDA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880591" y="2747772"/>
            <a:ext cx="381000" cy="1022985"/>
          </a:xfrm>
          <a:custGeom>
            <a:avLst/>
            <a:gdLst/>
            <a:ahLst/>
            <a:cxnLst/>
            <a:rect l="l" t="t" r="r" b="b"/>
            <a:pathLst>
              <a:path w="381000" h="1022985">
                <a:moveTo>
                  <a:pt x="152400" y="645996"/>
                </a:moveTo>
                <a:lnTo>
                  <a:pt x="106746" y="660976"/>
                </a:lnTo>
                <a:lnTo>
                  <a:pt x="71374" y="683471"/>
                </a:lnTo>
                <a:lnTo>
                  <a:pt x="41867" y="712978"/>
                </a:lnTo>
                <a:lnTo>
                  <a:pt x="19372" y="748350"/>
                </a:lnTo>
                <a:lnTo>
                  <a:pt x="5034" y="788441"/>
                </a:lnTo>
                <a:lnTo>
                  <a:pt x="0" y="832103"/>
                </a:lnTo>
                <a:lnTo>
                  <a:pt x="5034" y="875766"/>
                </a:lnTo>
                <a:lnTo>
                  <a:pt x="19372" y="915857"/>
                </a:lnTo>
                <a:lnTo>
                  <a:pt x="41867" y="951229"/>
                </a:lnTo>
                <a:lnTo>
                  <a:pt x="71374" y="980736"/>
                </a:lnTo>
                <a:lnTo>
                  <a:pt x="106746" y="1003231"/>
                </a:lnTo>
                <a:lnTo>
                  <a:pt x="146837" y="1017569"/>
                </a:lnTo>
                <a:lnTo>
                  <a:pt x="190500" y="1022603"/>
                </a:lnTo>
                <a:lnTo>
                  <a:pt x="234162" y="1017569"/>
                </a:lnTo>
                <a:lnTo>
                  <a:pt x="274253" y="1003231"/>
                </a:lnTo>
                <a:lnTo>
                  <a:pt x="309625" y="980736"/>
                </a:lnTo>
                <a:lnTo>
                  <a:pt x="339132" y="951229"/>
                </a:lnTo>
                <a:lnTo>
                  <a:pt x="361627" y="915857"/>
                </a:lnTo>
                <a:lnTo>
                  <a:pt x="375965" y="875766"/>
                </a:lnTo>
                <a:lnTo>
                  <a:pt x="381000" y="832103"/>
                </a:lnTo>
                <a:lnTo>
                  <a:pt x="152400" y="832103"/>
                </a:lnTo>
                <a:lnTo>
                  <a:pt x="152400" y="645996"/>
                </a:lnTo>
                <a:close/>
              </a:path>
              <a:path w="381000" h="1022985">
                <a:moveTo>
                  <a:pt x="190500" y="641603"/>
                </a:moveTo>
                <a:lnTo>
                  <a:pt x="152400" y="645996"/>
                </a:lnTo>
                <a:lnTo>
                  <a:pt x="152400" y="832103"/>
                </a:lnTo>
                <a:lnTo>
                  <a:pt x="228600" y="832103"/>
                </a:lnTo>
                <a:lnTo>
                  <a:pt x="228600" y="645996"/>
                </a:lnTo>
                <a:lnTo>
                  <a:pt x="190500" y="641603"/>
                </a:lnTo>
                <a:close/>
              </a:path>
              <a:path w="381000" h="1022985">
                <a:moveTo>
                  <a:pt x="228600" y="645996"/>
                </a:moveTo>
                <a:lnTo>
                  <a:pt x="228600" y="832103"/>
                </a:lnTo>
                <a:lnTo>
                  <a:pt x="381000" y="832103"/>
                </a:lnTo>
                <a:lnTo>
                  <a:pt x="375965" y="788441"/>
                </a:lnTo>
                <a:lnTo>
                  <a:pt x="361627" y="748350"/>
                </a:lnTo>
                <a:lnTo>
                  <a:pt x="339132" y="712978"/>
                </a:lnTo>
                <a:lnTo>
                  <a:pt x="309625" y="683471"/>
                </a:lnTo>
                <a:lnTo>
                  <a:pt x="274253" y="660976"/>
                </a:lnTo>
                <a:lnTo>
                  <a:pt x="234162" y="646638"/>
                </a:lnTo>
                <a:lnTo>
                  <a:pt x="228600" y="645996"/>
                </a:lnTo>
                <a:close/>
              </a:path>
              <a:path w="381000" h="1022985">
                <a:moveTo>
                  <a:pt x="228600" y="0"/>
                </a:moveTo>
                <a:lnTo>
                  <a:pt x="152400" y="0"/>
                </a:lnTo>
                <a:lnTo>
                  <a:pt x="152400" y="645996"/>
                </a:lnTo>
                <a:lnTo>
                  <a:pt x="190500" y="641603"/>
                </a:lnTo>
                <a:lnTo>
                  <a:pt x="228600" y="641603"/>
                </a:lnTo>
                <a:lnTo>
                  <a:pt x="228600" y="0"/>
                </a:lnTo>
                <a:close/>
              </a:path>
              <a:path w="381000" h="1022985">
                <a:moveTo>
                  <a:pt x="228600" y="641603"/>
                </a:moveTo>
                <a:lnTo>
                  <a:pt x="190500" y="641603"/>
                </a:lnTo>
                <a:lnTo>
                  <a:pt x="228600" y="645996"/>
                </a:lnTo>
                <a:lnTo>
                  <a:pt x="228600" y="641603"/>
                </a:lnTo>
                <a:close/>
              </a:path>
            </a:pathLst>
          </a:custGeom>
          <a:solidFill>
            <a:srgbClr val="3DDA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14671" y="6094476"/>
            <a:ext cx="381000" cy="1019810"/>
          </a:xfrm>
          <a:custGeom>
            <a:avLst/>
            <a:gdLst/>
            <a:ahLst/>
            <a:cxnLst/>
            <a:rect l="l" t="t" r="r" b="b"/>
            <a:pathLst>
              <a:path w="381000" h="1019809">
                <a:moveTo>
                  <a:pt x="152400" y="642948"/>
                </a:moveTo>
                <a:lnTo>
                  <a:pt x="106746" y="657928"/>
                </a:lnTo>
                <a:lnTo>
                  <a:pt x="71374" y="680423"/>
                </a:lnTo>
                <a:lnTo>
                  <a:pt x="41867" y="709930"/>
                </a:lnTo>
                <a:lnTo>
                  <a:pt x="19372" y="745302"/>
                </a:lnTo>
                <a:lnTo>
                  <a:pt x="5034" y="785393"/>
                </a:lnTo>
                <a:lnTo>
                  <a:pt x="0" y="829056"/>
                </a:lnTo>
                <a:lnTo>
                  <a:pt x="5034" y="872718"/>
                </a:lnTo>
                <a:lnTo>
                  <a:pt x="19372" y="912809"/>
                </a:lnTo>
                <a:lnTo>
                  <a:pt x="41867" y="948181"/>
                </a:lnTo>
                <a:lnTo>
                  <a:pt x="71374" y="977688"/>
                </a:lnTo>
                <a:lnTo>
                  <a:pt x="106746" y="1000183"/>
                </a:lnTo>
                <a:lnTo>
                  <a:pt x="146837" y="1014521"/>
                </a:lnTo>
                <a:lnTo>
                  <a:pt x="190500" y="1019556"/>
                </a:lnTo>
                <a:lnTo>
                  <a:pt x="234162" y="1014521"/>
                </a:lnTo>
                <a:lnTo>
                  <a:pt x="274253" y="1000183"/>
                </a:lnTo>
                <a:lnTo>
                  <a:pt x="309625" y="977688"/>
                </a:lnTo>
                <a:lnTo>
                  <a:pt x="339132" y="948181"/>
                </a:lnTo>
                <a:lnTo>
                  <a:pt x="361627" y="912809"/>
                </a:lnTo>
                <a:lnTo>
                  <a:pt x="375965" y="872718"/>
                </a:lnTo>
                <a:lnTo>
                  <a:pt x="381000" y="829056"/>
                </a:lnTo>
                <a:lnTo>
                  <a:pt x="152400" y="829056"/>
                </a:lnTo>
                <a:lnTo>
                  <a:pt x="152400" y="642948"/>
                </a:lnTo>
                <a:close/>
              </a:path>
              <a:path w="381000" h="1019809">
                <a:moveTo>
                  <a:pt x="190500" y="638556"/>
                </a:moveTo>
                <a:lnTo>
                  <a:pt x="152400" y="642948"/>
                </a:lnTo>
                <a:lnTo>
                  <a:pt x="152400" y="829056"/>
                </a:lnTo>
                <a:lnTo>
                  <a:pt x="228600" y="829056"/>
                </a:lnTo>
                <a:lnTo>
                  <a:pt x="228600" y="642948"/>
                </a:lnTo>
                <a:lnTo>
                  <a:pt x="190500" y="638556"/>
                </a:lnTo>
                <a:close/>
              </a:path>
              <a:path w="381000" h="1019809">
                <a:moveTo>
                  <a:pt x="228600" y="642948"/>
                </a:moveTo>
                <a:lnTo>
                  <a:pt x="228600" y="829056"/>
                </a:lnTo>
                <a:lnTo>
                  <a:pt x="381000" y="829056"/>
                </a:lnTo>
                <a:lnTo>
                  <a:pt x="375965" y="785393"/>
                </a:lnTo>
                <a:lnTo>
                  <a:pt x="361627" y="745302"/>
                </a:lnTo>
                <a:lnTo>
                  <a:pt x="339132" y="709930"/>
                </a:lnTo>
                <a:lnTo>
                  <a:pt x="309625" y="680423"/>
                </a:lnTo>
                <a:lnTo>
                  <a:pt x="274253" y="657928"/>
                </a:lnTo>
                <a:lnTo>
                  <a:pt x="234162" y="643590"/>
                </a:lnTo>
                <a:lnTo>
                  <a:pt x="228600" y="642948"/>
                </a:lnTo>
                <a:close/>
              </a:path>
              <a:path w="381000" h="1019809">
                <a:moveTo>
                  <a:pt x="228600" y="0"/>
                </a:moveTo>
                <a:lnTo>
                  <a:pt x="152400" y="0"/>
                </a:lnTo>
                <a:lnTo>
                  <a:pt x="152400" y="642948"/>
                </a:lnTo>
                <a:lnTo>
                  <a:pt x="190500" y="638556"/>
                </a:lnTo>
                <a:lnTo>
                  <a:pt x="228600" y="638556"/>
                </a:lnTo>
                <a:lnTo>
                  <a:pt x="228600" y="0"/>
                </a:lnTo>
                <a:close/>
              </a:path>
              <a:path w="381000" h="1019809">
                <a:moveTo>
                  <a:pt x="228600" y="638556"/>
                </a:moveTo>
                <a:lnTo>
                  <a:pt x="190500" y="638556"/>
                </a:lnTo>
                <a:lnTo>
                  <a:pt x="228600" y="642948"/>
                </a:lnTo>
                <a:lnTo>
                  <a:pt x="228600" y="638556"/>
                </a:lnTo>
                <a:close/>
              </a:path>
            </a:pathLst>
          </a:custGeom>
          <a:solidFill>
            <a:srgbClr val="3DDA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955023" y="6094476"/>
            <a:ext cx="381000" cy="1019810"/>
          </a:xfrm>
          <a:custGeom>
            <a:avLst/>
            <a:gdLst/>
            <a:ahLst/>
            <a:cxnLst/>
            <a:rect l="l" t="t" r="r" b="b"/>
            <a:pathLst>
              <a:path w="381000" h="1019809">
                <a:moveTo>
                  <a:pt x="152400" y="642948"/>
                </a:moveTo>
                <a:lnTo>
                  <a:pt x="106746" y="657928"/>
                </a:lnTo>
                <a:lnTo>
                  <a:pt x="71374" y="680423"/>
                </a:lnTo>
                <a:lnTo>
                  <a:pt x="41867" y="709930"/>
                </a:lnTo>
                <a:lnTo>
                  <a:pt x="19372" y="745302"/>
                </a:lnTo>
                <a:lnTo>
                  <a:pt x="5034" y="785393"/>
                </a:lnTo>
                <a:lnTo>
                  <a:pt x="0" y="829056"/>
                </a:lnTo>
                <a:lnTo>
                  <a:pt x="5034" y="872718"/>
                </a:lnTo>
                <a:lnTo>
                  <a:pt x="19372" y="912809"/>
                </a:lnTo>
                <a:lnTo>
                  <a:pt x="41867" y="948181"/>
                </a:lnTo>
                <a:lnTo>
                  <a:pt x="71374" y="977688"/>
                </a:lnTo>
                <a:lnTo>
                  <a:pt x="106746" y="1000183"/>
                </a:lnTo>
                <a:lnTo>
                  <a:pt x="146837" y="1014521"/>
                </a:lnTo>
                <a:lnTo>
                  <a:pt x="190500" y="1019556"/>
                </a:lnTo>
                <a:lnTo>
                  <a:pt x="234162" y="1014521"/>
                </a:lnTo>
                <a:lnTo>
                  <a:pt x="274253" y="1000183"/>
                </a:lnTo>
                <a:lnTo>
                  <a:pt x="309625" y="977688"/>
                </a:lnTo>
                <a:lnTo>
                  <a:pt x="339132" y="948181"/>
                </a:lnTo>
                <a:lnTo>
                  <a:pt x="361627" y="912809"/>
                </a:lnTo>
                <a:lnTo>
                  <a:pt x="375965" y="872718"/>
                </a:lnTo>
                <a:lnTo>
                  <a:pt x="381000" y="829056"/>
                </a:lnTo>
                <a:lnTo>
                  <a:pt x="152400" y="829056"/>
                </a:lnTo>
                <a:lnTo>
                  <a:pt x="152400" y="642948"/>
                </a:lnTo>
                <a:close/>
              </a:path>
              <a:path w="381000" h="1019809">
                <a:moveTo>
                  <a:pt x="190500" y="638556"/>
                </a:moveTo>
                <a:lnTo>
                  <a:pt x="152400" y="642948"/>
                </a:lnTo>
                <a:lnTo>
                  <a:pt x="152400" y="829056"/>
                </a:lnTo>
                <a:lnTo>
                  <a:pt x="228600" y="829056"/>
                </a:lnTo>
                <a:lnTo>
                  <a:pt x="228600" y="642948"/>
                </a:lnTo>
                <a:lnTo>
                  <a:pt x="190500" y="638556"/>
                </a:lnTo>
                <a:close/>
              </a:path>
              <a:path w="381000" h="1019809">
                <a:moveTo>
                  <a:pt x="228600" y="642948"/>
                </a:moveTo>
                <a:lnTo>
                  <a:pt x="228600" y="829056"/>
                </a:lnTo>
                <a:lnTo>
                  <a:pt x="381000" y="829056"/>
                </a:lnTo>
                <a:lnTo>
                  <a:pt x="375965" y="785393"/>
                </a:lnTo>
                <a:lnTo>
                  <a:pt x="361627" y="745302"/>
                </a:lnTo>
                <a:lnTo>
                  <a:pt x="339132" y="709930"/>
                </a:lnTo>
                <a:lnTo>
                  <a:pt x="309625" y="680423"/>
                </a:lnTo>
                <a:lnTo>
                  <a:pt x="274253" y="657928"/>
                </a:lnTo>
                <a:lnTo>
                  <a:pt x="234162" y="643590"/>
                </a:lnTo>
                <a:lnTo>
                  <a:pt x="228600" y="642948"/>
                </a:lnTo>
                <a:close/>
              </a:path>
              <a:path w="381000" h="1019809">
                <a:moveTo>
                  <a:pt x="228600" y="0"/>
                </a:moveTo>
                <a:lnTo>
                  <a:pt x="152400" y="0"/>
                </a:lnTo>
                <a:lnTo>
                  <a:pt x="152400" y="642948"/>
                </a:lnTo>
                <a:lnTo>
                  <a:pt x="190500" y="638556"/>
                </a:lnTo>
                <a:lnTo>
                  <a:pt x="228600" y="638556"/>
                </a:lnTo>
                <a:lnTo>
                  <a:pt x="228600" y="0"/>
                </a:lnTo>
                <a:close/>
              </a:path>
              <a:path w="381000" h="1019809">
                <a:moveTo>
                  <a:pt x="228600" y="638556"/>
                </a:moveTo>
                <a:lnTo>
                  <a:pt x="190500" y="638556"/>
                </a:lnTo>
                <a:lnTo>
                  <a:pt x="228600" y="642948"/>
                </a:lnTo>
                <a:lnTo>
                  <a:pt x="228600" y="638556"/>
                </a:lnTo>
                <a:close/>
              </a:path>
            </a:pathLst>
          </a:custGeom>
          <a:solidFill>
            <a:srgbClr val="3DDA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295376" y="6094476"/>
            <a:ext cx="381000" cy="1019810"/>
          </a:xfrm>
          <a:custGeom>
            <a:avLst/>
            <a:gdLst/>
            <a:ahLst/>
            <a:cxnLst/>
            <a:rect l="l" t="t" r="r" b="b"/>
            <a:pathLst>
              <a:path w="381000" h="1019809">
                <a:moveTo>
                  <a:pt x="152400" y="642948"/>
                </a:moveTo>
                <a:lnTo>
                  <a:pt x="106746" y="657928"/>
                </a:lnTo>
                <a:lnTo>
                  <a:pt x="71374" y="680423"/>
                </a:lnTo>
                <a:lnTo>
                  <a:pt x="41867" y="709930"/>
                </a:lnTo>
                <a:lnTo>
                  <a:pt x="19372" y="745302"/>
                </a:lnTo>
                <a:lnTo>
                  <a:pt x="5034" y="785393"/>
                </a:lnTo>
                <a:lnTo>
                  <a:pt x="0" y="829056"/>
                </a:lnTo>
                <a:lnTo>
                  <a:pt x="5034" y="872718"/>
                </a:lnTo>
                <a:lnTo>
                  <a:pt x="19372" y="912809"/>
                </a:lnTo>
                <a:lnTo>
                  <a:pt x="41867" y="948181"/>
                </a:lnTo>
                <a:lnTo>
                  <a:pt x="71374" y="977688"/>
                </a:lnTo>
                <a:lnTo>
                  <a:pt x="106746" y="1000183"/>
                </a:lnTo>
                <a:lnTo>
                  <a:pt x="146837" y="1014521"/>
                </a:lnTo>
                <a:lnTo>
                  <a:pt x="190500" y="1019556"/>
                </a:lnTo>
                <a:lnTo>
                  <a:pt x="234162" y="1014521"/>
                </a:lnTo>
                <a:lnTo>
                  <a:pt x="274253" y="1000183"/>
                </a:lnTo>
                <a:lnTo>
                  <a:pt x="309625" y="977688"/>
                </a:lnTo>
                <a:lnTo>
                  <a:pt x="339132" y="948181"/>
                </a:lnTo>
                <a:lnTo>
                  <a:pt x="361627" y="912809"/>
                </a:lnTo>
                <a:lnTo>
                  <a:pt x="375965" y="872718"/>
                </a:lnTo>
                <a:lnTo>
                  <a:pt x="381000" y="829056"/>
                </a:lnTo>
                <a:lnTo>
                  <a:pt x="152400" y="829056"/>
                </a:lnTo>
                <a:lnTo>
                  <a:pt x="152400" y="642948"/>
                </a:lnTo>
                <a:close/>
              </a:path>
              <a:path w="381000" h="1019809">
                <a:moveTo>
                  <a:pt x="190500" y="638556"/>
                </a:moveTo>
                <a:lnTo>
                  <a:pt x="152400" y="642948"/>
                </a:lnTo>
                <a:lnTo>
                  <a:pt x="152400" y="829056"/>
                </a:lnTo>
                <a:lnTo>
                  <a:pt x="228600" y="829056"/>
                </a:lnTo>
                <a:lnTo>
                  <a:pt x="228600" y="642948"/>
                </a:lnTo>
                <a:lnTo>
                  <a:pt x="190500" y="638556"/>
                </a:lnTo>
                <a:close/>
              </a:path>
              <a:path w="381000" h="1019809">
                <a:moveTo>
                  <a:pt x="228600" y="642948"/>
                </a:moveTo>
                <a:lnTo>
                  <a:pt x="228600" y="829056"/>
                </a:lnTo>
                <a:lnTo>
                  <a:pt x="381000" y="829056"/>
                </a:lnTo>
                <a:lnTo>
                  <a:pt x="375965" y="785393"/>
                </a:lnTo>
                <a:lnTo>
                  <a:pt x="361627" y="745302"/>
                </a:lnTo>
                <a:lnTo>
                  <a:pt x="339132" y="709930"/>
                </a:lnTo>
                <a:lnTo>
                  <a:pt x="309625" y="680423"/>
                </a:lnTo>
                <a:lnTo>
                  <a:pt x="274253" y="657928"/>
                </a:lnTo>
                <a:lnTo>
                  <a:pt x="234162" y="643590"/>
                </a:lnTo>
                <a:lnTo>
                  <a:pt x="228600" y="642948"/>
                </a:lnTo>
                <a:close/>
              </a:path>
              <a:path w="381000" h="1019809">
                <a:moveTo>
                  <a:pt x="228600" y="0"/>
                </a:moveTo>
                <a:lnTo>
                  <a:pt x="152400" y="0"/>
                </a:lnTo>
                <a:lnTo>
                  <a:pt x="152400" y="642948"/>
                </a:lnTo>
                <a:lnTo>
                  <a:pt x="190500" y="638556"/>
                </a:lnTo>
                <a:lnTo>
                  <a:pt x="228600" y="638556"/>
                </a:lnTo>
                <a:lnTo>
                  <a:pt x="228600" y="0"/>
                </a:lnTo>
                <a:close/>
              </a:path>
              <a:path w="381000" h="1019809">
                <a:moveTo>
                  <a:pt x="228600" y="638556"/>
                </a:moveTo>
                <a:lnTo>
                  <a:pt x="190500" y="638556"/>
                </a:lnTo>
                <a:lnTo>
                  <a:pt x="228600" y="642948"/>
                </a:lnTo>
                <a:lnTo>
                  <a:pt x="228600" y="638556"/>
                </a:lnTo>
                <a:close/>
              </a:path>
            </a:pathLst>
          </a:custGeom>
          <a:solidFill>
            <a:srgbClr val="3DDA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016609" y="3678771"/>
            <a:ext cx="3143885" cy="1350645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4445" algn="ctr">
              <a:lnSpc>
                <a:spcPct val="100000"/>
              </a:lnSpc>
              <a:spcBef>
                <a:spcPts val="1305"/>
              </a:spcBef>
            </a:pPr>
            <a:r>
              <a:rPr sz="3200" spc="-50" dirty="0">
                <a:solidFill>
                  <a:srgbClr val="3DDAD7"/>
                </a:solidFill>
                <a:latin typeface="Times New Roman"/>
                <a:cs typeface="Times New Roman"/>
              </a:rPr>
              <a:t>1</a:t>
            </a:r>
            <a:endParaRPr sz="3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305"/>
              </a:spcBef>
            </a:pPr>
            <a:r>
              <a:rPr sz="3400" spc="50" dirty="0">
                <a:solidFill>
                  <a:srgbClr val="FFFFFF"/>
                </a:solidFill>
                <a:latin typeface="Times New Roman"/>
                <a:cs typeface="Times New Roman"/>
              </a:rPr>
              <a:t>Teknoloji</a:t>
            </a:r>
            <a:r>
              <a:rPr sz="3400" spc="2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spc="60" dirty="0">
                <a:solidFill>
                  <a:srgbClr val="FFFFFF"/>
                </a:solidFill>
                <a:latin typeface="Times New Roman"/>
                <a:cs typeface="Times New Roman"/>
              </a:rPr>
              <a:t>Nedir?</a:t>
            </a:r>
            <a:endParaRPr sz="34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383529" y="3678771"/>
            <a:ext cx="1976120" cy="2000250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05"/>
              </a:spcBef>
            </a:pPr>
            <a:r>
              <a:rPr sz="3200" spc="-50" dirty="0">
                <a:solidFill>
                  <a:srgbClr val="3DDAD7"/>
                </a:solidFill>
                <a:latin typeface="Times New Roman"/>
                <a:cs typeface="Times New Roman"/>
              </a:rPr>
              <a:t>2</a:t>
            </a:r>
            <a:endParaRPr sz="3200">
              <a:latin typeface="Times New Roman"/>
              <a:cs typeface="Times New Roman"/>
            </a:endParaRPr>
          </a:p>
          <a:p>
            <a:pPr marL="12700" marR="5080" algn="ctr">
              <a:lnSpc>
                <a:spcPct val="125299"/>
              </a:lnSpc>
              <a:spcBef>
                <a:spcPts val="275"/>
              </a:spcBef>
            </a:pPr>
            <a:r>
              <a:rPr sz="3400" spc="60" dirty="0">
                <a:solidFill>
                  <a:srgbClr val="FFFFFF"/>
                </a:solidFill>
                <a:latin typeface="Times New Roman"/>
                <a:cs typeface="Times New Roman"/>
              </a:rPr>
              <a:t>Bağımlılık </a:t>
            </a:r>
            <a:r>
              <a:rPr sz="3400" spc="55" dirty="0">
                <a:solidFill>
                  <a:srgbClr val="FFFFFF"/>
                </a:solidFill>
                <a:latin typeface="Times New Roman"/>
                <a:cs typeface="Times New Roman"/>
              </a:rPr>
              <a:t>Nedir?</a:t>
            </a:r>
            <a:endParaRPr sz="34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726169" y="3650494"/>
            <a:ext cx="2978150" cy="1852930"/>
          </a:xfrm>
          <a:prstGeom prst="rect">
            <a:avLst/>
          </a:prstGeom>
        </p:spPr>
        <p:txBody>
          <a:bodyPr vert="horz" wrap="square" lIns="0" tIns="1943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530"/>
              </a:spcBef>
            </a:pPr>
            <a:r>
              <a:rPr sz="3200" spc="-50" dirty="0">
                <a:solidFill>
                  <a:srgbClr val="3DDAD7"/>
                </a:solidFill>
                <a:latin typeface="Times New Roman"/>
                <a:cs typeface="Times New Roman"/>
              </a:rPr>
              <a:t>3</a:t>
            </a:r>
            <a:endParaRPr sz="3200">
              <a:latin typeface="Times New Roman"/>
              <a:cs typeface="Times New Roman"/>
            </a:endParaRPr>
          </a:p>
          <a:p>
            <a:pPr marL="12700" marR="5080" indent="8890" algn="ctr">
              <a:lnSpc>
                <a:spcPct val="124200"/>
              </a:lnSpc>
              <a:spcBef>
                <a:spcPts val="470"/>
              </a:spcBef>
            </a:pPr>
            <a:r>
              <a:rPr sz="2900" spc="40" dirty="0">
                <a:solidFill>
                  <a:srgbClr val="FFFFFF"/>
                </a:solidFill>
                <a:latin typeface="Times New Roman"/>
                <a:cs typeface="Times New Roman"/>
              </a:rPr>
              <a:t>Teknoloji </a:t>
            </a:r>
            <a:r>
              <a:rPr sz="2900" spc="70" dirty="0">
                <a:solidFill>
                  <a:srgbClr val="FFFFFF"/>
                </a:solidFill>
                <a:latin typeface="Times New Roman"/>
                <a:cs typeface="Times New Roman"/>
              </a:rPr>
              <a:t>Bağımlılığı</a:t>
            </a:r>
            <a:r>
              <a:rPr sz="2900" spc="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900" spc="55" dirty="0">
                <a:solidFill>
                  <a:srgbClr val="FFFFFF"/>
                </a:solidFill>
                <a:latin typeface="Times New Roman"/>
                <a:cs typeface="Times New Roman"/>
              </a:rPr>
              <a:t>Nedir?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3945869" y="3833240"/>
            <a:ext cx="22860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spc="-50" dirty="0">
                <a:solidFill>
                  <a:srgbClr val="3DDAD7"/>
                </a:solidFill>
                <a:latin typeface="Times New Roman"/>
                <a:cs typeface="Times New Roman"/>
              </a:rPr>
              <a:t>4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2510007" y="4496816"/>
            <a:ext cx="310578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60" dirty="0">
                <a:solidFill>
                  <a:srgbClr val="FFFFFF"/>
                </a:solidFill>
                <a:latin typeface="Times New Roman"/>
                <a:cs typeface="Times New Roman"/>
              </a:rPr>
              <a:t>Gençlerde</a:t>
            </a:r>
            <a:r>
              <a:rPr sz="2800" spc="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Teknoloji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3293597" y="5029911"/>
            <a:ext cx="154178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45" dirty="0">
                <a:solidFill>
                  <a:srgbClr val="FFFFFF"/>
                </a:solidFill>
                <a:latin typeface="Times New Roman"/>
                <a:cs typeface="Times New Roman"/>
              </a:rPr>
              <a:t>Kullanımı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2727685" y="7190020"/>
            <a:ext cx="1579245" cy="1903095"/>
          </a:xfrm>
          <a:prstGeom prst="rect">
            <a:avLst/>
          </a:prstGeom>
        </p:spPr>
        <p:txBody>
          <a:bodyPr vert="horz" wrap="square" lIns="0" tIns="198755" rIns="0" bIns="0" rtlCol="0">
            <a:spAutoFit/>
          </a:bodyPr>
          <a:lstStyle/>
          <a:p>
            <a:pPr marR="1905" algn="ctr">
              <a:lnSpc>
                <a:spcPct val="100000"/>
              </a:lnSpc>
              <a:spcBef>
                <a:spcPts val="1565"/>
              </a:spcBef>
            </a:pPr>
            <a:r>
              <a:rPr sz="3200" spc="-50" dirty="0">
                <a:solidFill>
                  <a:srgbClr val="3DDAD7"/>
                </a:solidFill>
                <a:latin typeface="Times New Roman"/>
                <a:cs typeface="Times New Roman"/>
              </a:rPr>
              <a:t>5</a:t>
            </a:r>
            <a:endParaRPr sz="3200">
              <a:latin typeface="Times New Roman"/>
              <a:cs typeface="Times New Roman"/>
            </a:endParaRPr>
          </a:p>
          <a:p>
            <a:pPr marL="12700" marR="5080" indent="-3175" algn="ctr">
              <a:lnSpc>
                <a:spcPct val="124700"/>
              </a:lnSpc>
              <a:spcBef>
                <a:spcPts val="500"/>
              </a:spcBef>
            </a:pPr>
            <a:r>
              <a:rPr sz="3000" spc="65" dirty="0">
                <a:solidFill>
                  <a:srgbClr val="FFFFFF"/>
                </a:solidFill>
                <a:latin typeface="Times New Roman"/>
                <a:cs typeface="Times New Roman"/>
              </a:rPr>
              <a:t>21.yy'daa </a:t>
            </a:r>
            <a:r>
              <a:rPr sz="3000" spc="45" dirty="0">
                <a:solidFill>
                  <a:srgbClr val="FFFFFF"/>
                </a:solidFill>
                <a:latin typeface="Times New Roman"/>
                <a:cs typeface="Times New Roman"/>
              </a:rPr>
              <a:t>Teknoloji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184006" y="7148905"/>
            <a:ext cx="1988185" cy="2238375"/>
          </a:xfrm>
          <a:prstGeom prst="rect">
            <a:avLst/>
          </a:prstGeom>
        </p:spPr>
        <p:txBody>
          <a:bodyPr vert="horz" wrap="square" lIns="0" tIns="240029" rIns="0" bIns="0" rtlCol="0">
            <a:spAutoFit/>
          </a:bodyPr>
          <a:lstStyle/>
          <a:p>
            <a:pPr marR="1905" algn="ctr">
              <a:lnSpc>
                <a:spcPct val="100000"/>
              </a:lnSpc>
              <a:spcBef>
                <a:spcPts val="1889"/>
              </a:spcBef>
            </a:pPr>
            <a:r>
              <a:rPr sz="3200" spc="-50" dirty="0">
                <a:solidFill>
                  <a:srgbClr val="3DDAD7"/>
                </a:solidFill>
                <a:latin typeface="Times New Roman"/>
                <a:cs typeface="Times New Roman"/>
              </a:rPr>
              <a:t>6</a:t>
            </a:r>
            <a:endParaRPr sz="3200">
              <a:latin typeface="Times New Roman"/>
              <a:cs typeface="Times New Roman"/>
            </a:endParaRPr>
          </a:p>
          <a:p>
            <a:pPr marL="12700" marR="5080" indent="-2540" algn="ctr">
              <a:lnSpc>
                <a:spcPct val="123200"/>
              </a:lnSpc>
              <a:spcBef>
                <a:spcPts val="705"/>
              </a:spcBef>
            </a:pPr>
            <a:r>
              <a:rPr sz="2500" spc="-10" dirty="0">
                <a:solidFill>
                  <a:srgbClr val="FFFFFF"/>
                </a:solidFill>
                <a:latin typeface="Times New Roman"/>
                <a:cs typeface="Times New Roman"/>
              </a:rPr>
              <a:t>Teknoloji </a:t>
            </a:r>
            <a:r>
              <a:rPr sz="2500" spc="40" dirty="0">
                <a:solidFill>
                  <a:srgbClr val="FFFFFF"/>
                </a:solidFill>
                <a:latin typeface="Times New Roman"/>
                <a:cs typeface="Times New Roman"/>
              </a:rPr>
              <a:t>Bağımlılığının Belirtileri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157598" y="7206380"/>
            <a:ext cx="2074545" cy="2183765"/>
          </a:xfrm>
          <a:prstGeom prst="rect">
            <a:avLst/>
          </a:prstGeom>
        </p:spPr>
        <p:txBody>
          <a:bodyPr vert="horz" wrap="square" lIns="0" tIns="18859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485"/>
              </a:spcBef>
            </a:pPr>
            <a:r>
              <a:rPr sz="2850" spc="-50" dirty="0">
                <a:solidFill>
                  <a:srgbClr val="3DDAD7"/>
                </a:solidFill>
                <a:latin typeface="Times New Roman"/>
                <a:cs typeface="Times New Roman"/>
              </a:rPr>
              <a:t>7</a:t>
            </a:r>
            <a:endParaRPr sz="2850">
              <a:latin typeface="Times New Roman"/>
              <a:cs typeface="Times New Roman"/>
            </a:endParaRPr>
          </a:p>
          <a:p>
            <a:pPr marL="12700" marR="5080" indent="4445" algn="ctr">
              <a:lnSpc>
                <a:spcPct val="125000"/>
              </a:lnSpc>
              <a:spcBef>
                <a:spcPts val="480"/>
              </a:spcBef>
            </a:pPr>
            <a:r>
              <a:rPr sz="2600" spc="35" dirty="0">
                <a:solidFill>
                  <a:srgbClr val="FFFFFF"/>
                </a:solidFill>
                <a:latin typeface="Times New Roman"/>
                <a:cs typeface="Times New Roman"/>
              </a:rPr>
              <a:t>Teknoloji </a:t>
            </a:r>
            <a:r>
              <a:rPr sz="2600" spc="50" dirty="0">
                <a:solidFill>
                  <a:srgbClr val="FFFFFF"/>
                </a:solidFill>
                <a:latin typeface="Times New Roman"/>
                <a:cs typeface="Times New Roman"/>
              </a:rPr>
              <a:t>Bağımlılığının </a:t>
            </a:r>
            <a:r>
              <a:rPr sz="2600" spc="45" dirty="0">
                <a:solidFill>
                  <a:srgbClr val="FFFFFF"/>
                </a:solidFill>
                <a:latin typeface="Times New Roman"/>
                <a:cs typeface="Times New Roman"/>
              </a:rPr>
              <a:t>Riskleri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1016304" y="512826"/>
            <a:ext cx="9998710" cy="910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800" spc="135" dirty="0">
                <a:solidFill>
                  <a:srgbClr val="3DDAD7"/>
                </a:solidFill>
              </a:rPr>
              <a:t>TEKNOLOJİ</a:t>
            </a:r>
            <a:r>
              <a:rPr sz="5800" spc="355" dirty="0">
                <a:solidFill>
                  <a:srgbClr val="3DDAD7"/>
                </a:solidFill>
              </a:rPr>
              <a:t> </a:t>
            </a:r>
            <a:r>
              <a:rPr sz="5800" spc="120" dirty="0">
                <a:solidFill>
                  <a:srgbClr val="3DDAD7"/>
                </a:solidFill>
              </a:rPr>
              <a:t>BAĞIMLILIĞI</a:t>
            </a:r>
            <a:endParaRPr sz="5800"/>
          </a:p>
        </p:txBody>
      </p:sp>
      <p:sp>
        <p:nvSpPr>
          <p:cNvPr id="28" name="object 18"/>
          <p:cNvSpPr txBox="1"/>
          <p:nvPr/>
        </p:nvSpPr>
        <p:spPr>
          <a:xfrm>
            <a:off x="1066800" y="1409700"/>
            <a:ext cx="2991485" cy="1257395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4445" algn="ctr">
              <a:lnSpc>
                <a:spcPct val="100000"/>
              </a:lnSpc>
              <a:spcBef>
                <a:spcPts val="1305"/>
              </a:spcBef>
            </a:pPr>
            <a:endParaRPr sz="3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305"/>
              </a:spcBef>
            </a:pPr>
            <a:r>
              <a:rPr lang="tr-TR" sz="2800" spc="5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Akış Şeması</a:t>
            </a:r>
            <a:r>
              <a:rPr sz="2800" spc="60" smtClean="0">
                <a:solidFill>
                  <a:srgbClr val="FFFFFF"/>
                </a:solidFill>
                <a:latin typeface="Times New Roman"/>
                <a:cs typeface="Times New Roman"/>
              </a:rPr>
              <a:t>?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8449" y="-149874"/>
            <a:ext cx="17524882" cy="1269721"/>
          </a:xfrm>
          <a:prstGeom prst="rect">
            <a:avLst/>
          </a:prstGeom>
        </p:spPr>
        <p:txBody>
          <a:bodyPr vert="horz" wrap="square" lIns="0" tIns="404001" rIns="0" bIns="0" rtlCol="0">
            <a:spAutoFit/>
          </a:bodyPr>
          <a:lstStyle/>
          <a:p>
            <a:pPr marL="5504180">
              <a:lnSpc>
                <a:spcPct val="100000"/>
              </a:lnSpc>
              <a:spcBef>
                <a:spcPts val="90"/>
              </a:spcBef>
            </a:pPr>
            <a:r>
              <a:rPr dirty="0">
                <a:solidFill>
                  <a:schemeClr val="bg1"/>
                </a:solidFill>
              </a:rPr>
              <a:t>NE</a:t>
            </a:r>
            <a:r>
              <a:rPr spc="220" dirty="0">
                <a:solidFill>
                  <a:schemeClr val="bg1"/>
                </a:solidFill>
              </a:rPr>
              <a:t> </a:t>
            </a:r>
            <a:r>
              <a:rPr spc="-405" dirty="0">
                <a:solidFill>
                  <a:schemeClr val="bg1"/>
                </a:solidFill>
              </a:rPr>
              <a:t>Y</a:t>
            </a:r>
            <a:r>
              <a:rPr spc="105" dirty="0">
                <a:solidFill>
                  <a:schemeClr val="bg1"/>
                </a:solidFill>
              </a:rPr>
              <a:t>A</a:t>
            </a:r>
            <a:r>
              <a:rPr spc="100" dirty="0">
                <a:solidFill>
                  <a:schemeClr val="bg1"/>
                </a:solidFill>
              </a:rPr>
              <a:t>P</a:t>
            </a:r>
            <a:r>
              <a:rPr spc="110" dirty="0">
                <a:solidFill>
                  <a:schemeClr val="bg1"/>
                </a:solidFill>
              </a:rPr>
              <a:t>M</a:t>
            </a:r>
            <a:r>
              <a:rPr spc="105" dirty="0">
                <a:solidFill>
                  <a:schemeClr val="bg1"/>
                </a:solidFill>
              </a:rPr>
              <a:t>A</a:t>
            </a:r>
            <a:r>
              <a:rPr spc="110" dirty="0">
                <a:solidFill>
                  <a:schemeClr val="bg1"/>
                </a:solidFill>
              </a:rPr>
              <a:t>M</a:t>
            </a:r>
            <a:r>
              <a:rPr spc="105" dirty="0">
                <a:solidFill>
                  <a:schemeClr val="bg1"/>
                </a:solidFill>
              </a:rPr>
              <a:t>A</a:t>
            </a:r>
            <a:r>
              <a:rPr spc="100" dirty="0">
                <a:solidFill>
                  <a:schemeClr val="bg1"/>
                </a:solidFill>
              </a:rPr>
              <a:t>L</a:t>
            </a:r>
            <a:r>
              <a:rPr spc="120" dirty="0">
                <a:solidFill>
                  <a:schemeClr val="bg1"/>
                </a:solidFill>
              </a:rPr>
              <a:t>I</a:t>
            </a:r>
            <a:r>
              <a:rPr spc="-50" dirty="0">
                <a:solidFill>
                  <a:schemeClr val="bg1"/>
                </a:solidFill>
              </a:rPr>
              <a:t>?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48892" y="3972939"/>
          <a:ext cx="16927193" cy="6311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74060"/>
                <a:gridCol w="95250"/>
                <a:gridCol w="3226435"/>
                <a:gridCol w="95250"/>
                <a:gridCol w="3226435"/>
                <a:gridCol w="95250"/>
                <a:gridCol w="3226434"/>
                <a:gridCol w="95250"/>
                <a:gridCol w="3592829"/>
              </a:tblGrid>
              <a:tr h="895985">
                <a:tc>
                  <a:txBody>
                    <a:bodyPr/>
                    <a:lstStyle/>
                    <a:p>
                      <a:pPr marL="46355" algn="ctr">
                        <a:lnSpc>
                          <a:spcPct val="100000"/>
                        </a:lnSpc>
                        <a:spcBef>
                          <a:spcPts val="1939"/>
                        </a:spcBef>
                      </a:pPr>
                      <a:r>
                        <a:rPr sz="2800" b="1" spc="-5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246379" marB="0">
                    <a:lnL w="3175">
                      <a:solidFill>
                        <a:srgbClr val="CCCCCC"/>
                      </a:solidFill>
                      <a:prstDash val="solid"/>
                    </a:lnL>
                    <a:lnT w="3175">
                      <a:solidFill>
                        <a:srgbClr val="181818"/>
                      </a:solidFill>
                      <a:prstDash val="solid"/>
                    </a:lnT>
                    <a:lnB w="3175">
                      <a:solidFill>
                        <a:srgbClr val="181818"/>
                      </a:solidFill>
                      <a:prstDash val="solid"/>
                    </a:lnB>
                    <a:solidFill>
                      <a:srgbClr val="1252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181818"/>
                      </a:solidFill>
                      <a:prstDash val="solid"/>
                    </a:lnT>
                    <a:lnB w="3175">
                      <a:solidFill>
                        <a:srgbClr val="181818"/>
                      </a:solidFill>
                      <a:prstDash val="solid"/>
                    </a:lnB>
                    <a:solidFill>
                      <a:srgbClr val="18181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39"/>
                        </a:spcBef>
                      </a:pPr>
                      <a:r>
                        <a:rPr sz="2800" b="1" spc="-5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246379" marB="0">
                    <a:lnT w="3175">
                      <a:solidFill>
                        <a:srgbClr val="181818"/>
                      </a:solidFill>
                      <a:prstDash val="solid"/>
                    </a:lnT>
                    <a:lnB w="3175">
                      <a:solidFill>
                        <a:srgbClr val="181818"/>
                      </a:solidFill>
                      <a:prstDash val="solid"/>
                    </a:lnB>
                    <a:solidFill>
                      <a:srgbClr val="2C8B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181818"/>
                      </a:solidFill>
                      <a:prstDash val="solid"/>
                    </a:lnT>
                    <a:lnB w="3175">
                      <a:solidFill>
                        <a:srgbClr val="181818"/>
                      </a:solidFill>
                      <a:prstDash val="solid"/>
                    </a:lnB>
                    <a:solidFill>
                      <a:srgbClr val="18181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939"/>
                        </a:spcBef>
                      </a:pPr>
                      <a:r>
                        <a:rPr sz="2800" b="1" spc="-5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246379" marB="0">
                    <a:lnT w="3175">
                      <a:solidFill>
                        <a:srgbClr val="181818"/>
                      </a:solidFill>
                      <a:prstDash val="solid"/>
                    </a:lnT>
                    <a:lnB w="3175">
                      <a:solidFill>
                        <a:srgbClr val="181818"/>
                      </a:solidFill>
                      <a:prstDash val="solid"/>
                    </a:lnB>
                    <a:solidFill>
                      <a:srgbClr val="36B7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181818"/>
                      </a:solidFill>
                      <a:prstDash val="solid"/>
                    </a:lnT>
                    <a:lnB w="3175">
                      <a:solidFill>
                        <a:srgbClr val="181818"/>
                      </a:solidFill>
                      <a:prstDash val="solid"/>
                    </a:lnB>
                    <a:solidFill>
                      <a:srgbClr val="18181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939"/>
                        </a:spcBef>
                      </a:pPr>
                      <a:r>
                        <a:rPr sz="2800" b="1" spc="-5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246379" marB="0">
                    <a:lnT w="3175">
                      <a:solidFill>
                        <a:srgbClr val="181818"/>
                      </a:solidFill>
                      <a:prstDash val="solid"/>
                    </a:lnT>
                    <a:lnB w="3175">
                      <a:solidFill>
                        <a:srgbClr val="181818"/>
                      </a:solidFill>
                      <a:prstDash val="solid"/>
                    </a:lnB>
                    <a:solidFill>
                      <a:srgbClr val="3BBCB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181818"/>
                      </a:solidFill>
                      <a:prstDash val="solid"/>
                    </a:lnT>
                    <a:lnB w="3175">
                      <a:solidFill>
                        <a:srgbClr val="181818"/>
                      </a:solidFill>
                      <a:prstDash val="solid"/>
                    </a:lnB>
                    <a:solidFill>
                      <a:srgbClr val="181818"/>
                    </a:solidFill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00000"/>
                        </a:lnSpc>
                        <a:spcBef>
                          <a:spcPts val="1939"/>
                        </a:spcBef>
                      </a:pPr>
                      <a:r>
                        <a:rPr sz="2800" b="1" spc="-5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246379" marB="0">
                    <a:lnR w="3175">
                      <a:solidFill>
                        <a:srgbClr val="CCCCCC"/>
                      </a:solidFill>
                      <a:prstDash val="solid"/>
                    </a:lnR>
                    <a:lnT w="3175">
                      <a:solidFill>
                        <a:srgbClr val="181818"/>
                      </a:solidFill>
                      <a:prstDash val="solid"/>
                    </a:lnT>
                    <a:lnB w="3175">
                      <a:solidFill>
                        <a:srgbClr val="181818"/>
                      </a:solidFill>
                      <a:prstDash val="solid"/>
                    </a:lnB>
                    <a:solidFill>
                      <a:srgbClr val="80CDCC"/>
                    </a:solidFill>
                  </a:tcPr>
                </a:tc>
              </a:tr>
              <a:tr h="54159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700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235585" marR="183515" algn="ctr">
                        <a:lnSpc>
                          <a:spcPct val="118400"/>
                        </a:lnSpc>
                      </a:pPr>
                      <a:r>
                        <a:rPr sz="240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Akıllı</a:t>
                      </a:r>
                      <a:r>
                        <a:rPr sz="2400" spc="-3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telefon/tablet</a:t>
                      </a:r>
                      <a:r>
                        <a:rPr sz="2400" spc="-3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2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vb. </a:t>
                      </a:r>
                      <a:r>
                        <a:rPr sz="240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gibi</a:t>
                      </a:r>
                      <a:r>
                        <a:rPr sz="2400" spc="-3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teknolojik</a:t>
                      </a:r>
                      <a:r>
                        <a:rPr sz="2400" spc="-4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aletleri </a:t>
                      </a:r>
                      <a:r>
                        <a:rPr sz="240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boş</a:t>
                      </a:r>
                      <a:r>
                        <a:rPr sz="2400" spc="-5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zamanı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45085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240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değerlendirme</a:t>
                      </a:r>
                      <a:r>
                        <a:rPr sz="2400" spc="-2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2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aracı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226695" marR="173355" algn="ctr">
                        <a:lnSpc>
                          <a:spcPct val="118100"/>
                        </a:lnSpc>
                        <a:spcBef>
                          <a:spcPts val="10"/>
                        </a:spcBef>
                      </a:pPr>
                      <a:r>
                        <a:rPr sz="240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olarak</a:t>
                      </a:r>
                      <a:r>
                        <a:rPr sz="2400" spc="-6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görmeyin.</a:t>
                      </a:r>
                      <a:r>
                        <a:rPr sz="2400" spc="2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Cihaz </a:t>
                      </a:r>
                      <a:r>
                        <a:rPr sz="240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kullanımınızı</a:t>
                      </a:r>
                      <a:r>
                        <a:rPr sz="2400" spc="-7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sınırlı</a:t>
                      </a:r>
                      <a:r>
                        <a:rPr sz="2400" spc="-1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2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bir </a:t>
                      </a:r>
                      <a:r>
                        <a:rPr sz="240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zamana</a:t>
                      </a:r>
                      <a:r>
                        <a:rPr sz="2400" spc="-2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planlayın, </a:t>
                      </a:r>
                      <a:r>
                        <a:rPr sz="240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bunun</a:t>
                      </a:r>
                      <a:r>
                        <a:rPr sz="2400" spc="-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dışında</a:t>
                      </a:r>
                      <a:r>
                        <a:rPr sz="2400" spc="-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2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yoğun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43815"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240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kullanımdan</a:t>
                      </a:r>
                      <a:r>
                        <a:rPr sz="2400" spc="-3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kaçının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42900" marB="0">
                    <a:lnL w="3175">
                      <a:solidFill>
                        <a:srgbClr val="CCCCCC"/>
                      </a:solidFill>
                      <a:prstDash val="solid"/>
                    </a:lnL>
                    <a:lnT w="3175">
                      <a:solidFill>
                        <a:srgbClr val="181818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181818"/>
                      </a:solidFill>
                      <a:prstDash val="solid"/>
                    </a:lnT>
                    <a:solidFill>
                      <a:srgbClr val="18181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298450" marR="290195" indent="6350" algn="ctr">
                        <a:lnSpc>
                          <a:spcPct val="118100"/>
                        </a:lnSpc>
                      </a:pPr>
                      <a:r>
                        <a:rPr sz="2400" spc="-3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Yemek</a:t>
                      </a:r>
                      <a:r>
                        <a:rPr sz="2400" spc="-5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ve</a:t>
                      </a:r>
                      <a:r>
                        <a:rPr sz="2400" spc="-7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2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çay </a:t>
                      </a:r>
                      <a:r>
                        <a:rPr sz="240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saatlerinde</a:t>
                      </a:r>
                      <a:r>
                        <a:rPr sz="2400" spc="-5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teknolojik </a:t>
                      </a:r>
                      <a:r>
                        <a:rPr sz="240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cihaz</a:t>
                      </a:r>
                      <a:r>
                        <a:rPr sz="2400" spc="-2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ile</a:t>
                      </a:r>
                      <a:r>
                        <a:rPr sz="2400" spc="-1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vakit </a:t>
                      </a:r>
                      <a:r>
                        <a:rPr sz="240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geçirmeyin,</a:t>
                      </a:r>
                      <a:r>
                        <a:rPr sz="2400" spc="-2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ekran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423545" marR="417195" algn="ctr">
                        <a:lnSpc>
                          <a:spcPct val="118300"/>
                        </a:lnSpc>
                        <a:spcBef>
                          <a:spcPts val="5"/>
                        </a:spcBef>
                      </a:pPr>
                      <a:r>
                        <a:rPr sz="240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başında</a:t>
                      </a:r>
                      <a:r>
                        <a:rPr sz="2400" spc="-1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tüketimden </a:t>
                      </a:r>
                      <a:r>
                        <a:rPr sz="240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uzak </a:t>
                      </a:r>
                      <a:r>
                        <a:rPr sz="2400" spc="-1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durun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181818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181818"/>
                      </a:solidFill>
                      <a:prstDash val="solid"/>
                    </a:lnT>
                    <a:solidFill>
                      <a:srgbClr val="18181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85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149225" marR="139700" indent="-635" algn="ctr">
                        <a:lnSpc>
                          <a:spcPct val="116799"/>
                        </a:lnSpc>
                      </a:pPr>
                      <a:r>
                        <a:rPr sz="250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Sadece</a:t>
                      </a:r>
                      <a:r>
                        <a:rPr sz="2500" spc="-5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50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ekran</a:t>
                      </a:r>
                      <a:r>
                        <a:rPr sz="2500" spc="-5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500" spc="-1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süresine </a:t>
                      </a:r>
                      <a:r>
                        <a:rPr sz="250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odaklanmayın,</a:t>
                      </a:r>
                      <a:r>
                        <a:rPr sz="2500" spc="-12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500" spc="-1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internet </a:t>
                      </a:r>
                      <a:r>
                        <a:rPr sz="250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kullanımında</a:t>
                      </a:r>
                      <a:r>
                        <a:rPr sz="2500" spc="-9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500" spc="-1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güvenli </a:t>
                      </a:r>
                      <a:r>
                        <a:rPr sz="250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internet</a:t>
                      </a:r>
                      <a:r>
                        <a:rPr sz="2500" spc="-6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500" spc="-1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filtresini</a:t>
                      </a: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243840" marR="238125" indent="3175" algn="ctr">
                        <a:lnSpc>
                          <a:spcPts val="3510"/>
                        </a:lnSpc>
                        <a:spcBef>
                          <a:spcPts val="195"/>
                        </a:spcBef>
                      </a:pPr>
                      <a:r>
                        <a:rPr sz="250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kullanın</a:t>
                      </a:r>
                      <a:r>
                        <a:rPr sz="2500" spc="-5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500" spc="-1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zararlı </a:t>
                      </a:r>
                      <a:r>
                        <a:rPr sz="250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sitelerden</a:t>
                      </a:r>
                      <a:r>
                        <a:rPr sz="2500" spc="-4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50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uzak</a:t>
                      </a:r>
                      <a:r>
                        <a:rPr sz="2500" spc="-6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500" spc="-2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durun</a:t>
                      </a: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181818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181818"/>
                      </a:solidFill>
                      <a:prstDash val="solid"/>
                    </a:lnT>
                    <a:solidFill>
                      <a:srgbClr val="18181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285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417830" marR="408305" indent="635" algn="ctr">
                        <a:lnSpc>
                          <a:spcPct val="118300"/>
                        </a:lnSpc>
                      </a:pPr>
                      <a:r>
                        <a:rPr sz="240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Odanızı</a:t>
                      </a:r>
                      <a:r>
                        <a:rPr sz="2400" spc="-7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teknolojik </a:t>
                      </a:r>
                      <a:r>
                        <a:rPr sz="240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aletlere</a:t>
                      </a:r>
                      <a:r>
                        <a:rPr sz="2400" spc="-3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göre </a:t>
                      </a:r>
                      <a:r>
                        <a:rPr sz="2400" spc="-1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dizayn </a:t>
                      </a:r>
                      <a:r>
                        <a:rPr sz="240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etmeyin</a:t>
                      </a:r>
                      <a:r>
                        <a:rPr sz="2400" spc="-4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ortak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393700" marR="387350" indent="1905" algn="ctr">
                        <a:lnSpc>
                          <a:spcPts val="3410"/>
                        </a:lnSpc>
                        <a:spcBef>
                          <a:spcPts val="180"/>
                        </a:spcBef>
                      </a:pPr>
                      <a:r>
                        <a:rPr sz="240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kullanımda</a:t>
                      </a:r>
                      <a:r>
                        <a:rPr sz="2400" spc="-4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2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olan </a:t>
                      </a:r>
                      <a:r>
                        <a:rPr sz="240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bilgisayar,</a:t>
                      </a:r>
                      <a:r>
                        <a:rPr sz="2400" spc="-3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tablet</a:t>
                      </a:r>
                      <a:r>
                        <a:rPr sz="2400" spc="-12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2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vs.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393700" marR="387350" algn="ctr">
                        <a:lnSpc>
                          <a:spcPts val="3379"/>
                        </a:lnSpc>
                        <a:spcBef>
                          <a:spcPts val="25"/>
                        </a:spcBef>
                      </a:pPr>
                      <a:r>
                        <a:rPr sz="240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evde</a:t>
                      </a:r>
                      <a:r>
                        <a:rPr sz="2400" spc="-1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ortak</a:t>
                      </a:r>
                      <a:r>
                        <a:rPr sz="2400" spc="-1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kullanım </a:t>
                      </a:r>
                      <a:r>
                        <a:rPr sz="240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alanında</a:t>
                      </a:r>
                      <a:r>
                        <a:rPr sz="2400" spc="-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bulunsun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181818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181818"/>
                      </a:solidFill>
                      <a:prstDash val="solid"/>
                    </a:lnT>
                    <a:solidFill>
                      <a:srgbClr val="18181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285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272415" marR="307975" algn="ctr">
                        <a:lnSpc>
                          <a:spcPct val="118300"/>
                        </a:lnSpc>
                      </a:pPr>
                      <a:r>
                        <a:rPr sz="240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teknolojik</a:t>
                      </a:r>
                      <a:r>
                        <a:rPr sz="2400" spc="-4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cihazlarla</a:t>
                      </a:r>
                      <a:r>
                        <a:rPr sz="2400" spc="-3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2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çok </a:t>
                      </a:r>
                      <a:r>
                        <a:rPr sz="240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vakit</a:t>
                      </a:r>
                      <a:r>
                        <a:rPr sz="2400" spc="-3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geçirerek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R="34290"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2400" spc="-1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sorumluluklarınızı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R="34290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2400" spc="-1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aksatmayın.</a:t>
                      </a:r>
                      <a:r>
                        <a:rPr sz="2400" spc="-8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Aile</a:t>
                      </a:r>
                      <a:r>
                        <a:rPr sz="2400" spc="-1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2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içi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336550" marR="375285" algn="ctr">
                        <a:lnSpc>
                          <a:spcPts val="3410"/>
                        </a:lnSpc>
                        <a:spcBef>
                          <a:spcPts val="200"/>
                        </a:spcBef>
                      </a:pPr>
                      <a:r>
                        <a:rPr sz="240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iletişim</a:t>
                      </a:r>
                      <a:r>
                        <a:rPr sz="2400" spc="-4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ve</a:t>
                      </a:r>
                      <a:r>
                        <a:rPr sz="2400" spc="-1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muhabbettin </a:t>
                      </a:r>
                      <a:r>
                        <a:rPr sz="240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önüne</a:t>
                      </a:r>
                      <a:r>
                        <a:rPr sz="2400" spc="-3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geçme</a:t>
                      </a:r>
                      <a:r>
                        <a:rPr sz="2400" spc="2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riskini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R="3746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spc="-1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unutmayın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CCCCCC"/>
                      </a:solidFill>
                      <a:prstDash val="solid"/>
                    </a:lnR>
                    <a:lnT w="3175">
                      <a:solidFill>
                        <a:srgbClr val="181818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1033272" y="2148839"/>
            <a:ext cx="1819910" cy="1826260"/>
            <a:chOff x="1033272" y="2148839"/>
            <a:chExt cx="1819910" cy="1826260"/>
          </a:xfrm>
        </p:grpSpPr>
        <p:sp>
          <p:nvSpPr>
            <p:cNvPr id="5" name="object 5"/>
            <p:cNvSpPr/>
            <p:nvPr/>
          </p:nvSpPr>
          <p:spPr>
            <a:xfrm>
              <a:off x="1033272" y="2148839"/>
              <a:ext cx="1819910" cy="1826260"/>
            </a:xfrm>
            <a:custGeom>
              <a:avLst/>
              <a:gdLst/>
              <a:ahLst/>
              <a:cxnLst/>
              <a:rect l="l" t="t" r="r" b="b"/>
              <a:pathLst>
                <a:path w="1819910" h="1826260">
                  <a:moveTo>
                    <a:pt x="909828" y="0"/>
                  </a:moveTo>
                  <a:lnTo>
                    <a:pt x="861445" y="1477"/>
                  </a:lnTo>
                  <a:lnTo>
                    <a:pt x="813728" y="5425"/>
                  </a:lnTo>
                  <a:lnTo>
                    <a:pt x="766738" y="11781"/>
                  </a:lnTo>
                  <a:lnTo>
                    <a:pt x="720538" y="20483"/>
                  </a:lnTo>
                  <a:lnTo>
                    <a:pt x="675190" y="31467"/>
                  </a:lnTo>
                  <a:lnTo>
                    <a:pt x="630758" y="44671"/>
                  </a:lnTo>
                  <a:lnTo>
                    <a:pt x="587303" y="60032"/>
                  </a:lnTo>
                  <a:lnTo>
                    <a:pt x="544887" y="77488"/>
                  </a:lnTo>
                  <a:lnTo>
                    <a:pt x="503575" y="96976"/>
                  </a:lnTo>
                  <a:lnTo>
                    <a:pt x="463426" y="118433"/>
                  </a:lnTo>
                  <a:lnTo>
                    <a:pt x="424505" y="141796"/>
                  </a:lnTo>
                  <a:lnTo>
                    <a:pt x="386874" y="167003"/>
                  </a:lnTo>
                  <a:lnTo>
                    <a:pt x="350595" y="193991"/>
                  </a:lnTo>
                  <a:lnTo>
                    <a:pt x="315731" y="222698"/>
                  </a:lnTo>
                  <a:lnTo>
                    <a:pt x="282343" y="253060"/>
                  </a:lnTo>
                  <a:lnTo>
                    <a:pt x="250496" y="285015"/>
                  </a:lnTo>
                  <a:lnTo>
                    <a:pt x="220250" y="318501"/>
                  </a:lnTo>
                  <a:lnTo>
                    <a:pt x="191669" y="353454"/>
                  </a:lnTo>
                  <a:lnTo>
                    <a:pt x="164814" y="389813"/>
                  </a:lnTo>
                  <a:lnTo>
                    <a:pt x="139749" y="427513"/>
                  </a:lnTo>
                  <a:lnTo>
                    <a:pt x="116536" y="466493"/>
                  </a:lnTo>
                  <a:lnTo>
                    <a:pt x="95238" y="506690"/>
                  </a:lnTo>
                  <a:lnTo>
                    <a:pt x="75916" y="548041"/>
                  </a:lnTo>
                  <a:lnTo>
                    <a:pt x="58633" y="590483"/>
                  </a:lnTo>
                  <a:lnTo>
                    <a:pt x="43452" y="633954"/>
                  </a:lnTo>
                  <a:lnTo>
                    <a:pt x="30435" y="678392"/>
                  </a:lnTo>
                  <a:lnTo>
                    <a:pt x="19645" y="723732"/>
                  </a:lnTo>
                  <a:lnTo>
                    <a:pt x="11144" y="769914"/>
                  </a:lnTo>
                  <a:lnTo>
                    <a:pt x="4994" y="816873"/>
                  </a:lnTo>
                  <a:lnTo>
                    <a:pt x="1259" y="864548"/>
                  </a:lnTo>
                  <a:lnTo>
                    <a:pt x="0" y="912876"/>
                  </a:lnTo>
                  <a:lnTo>
                    <a:pt x="1259" y="961203"/>
                  </a:lnTo>
                  <a:lnTo>
                    <a:pt x="4994" y="1008878"/>
                  </a:lnTo>
                  <a:lnTo>
                    <a:pt x="11144" y="1055837"/>
                  </a:lnTo>
                  <a:lnTo>
                    <a:pt x="19645" y="1102019"/>
                  </a:lnTo>
                  <a:lnTo>
                    <a:pt x="30435" y="1147359"/>
                  </a:lnTo>
                  <a:lnTo>
                    <a:pt x="43452" y="1191797"/>
                  </a:lnTo>
                  <a:lnTo>
                    <a:pt x="58633" y="1235268"/>
                  </a:lnTo>
                  <a:lnTo>
                    <a:pt x="75916" y="1277710"/>
                  </a:lnTo>
                  <a:lnTo>
                    <a:pt x="95238" y="1319061"/>
                  </a:lnTo>
                  <a:lnTo>
                    <a:pt x="116536" y="1359258"/>
                  </a:lnTo>
                  <a:lnTo>
                    <a:pt x="139749" y="1398238"/>
                  </a:lnTo>
                  <a:lnTo>
                    <a:pt x="164814" y="1435938"/>
                  </a:lnTo>
                  <a:lnTo>
                    <a:pt x="191669" y="1472297"/>
                  </a:lnTo>
                  <a:lnTo>
                    <a:pt x="220250" y="1507250"/>
                  </a:lnTo>
                  <a:lnTo>
                    <a:pt x="250496" y="1540736"/>
                  </a:lnTo>
                  <a:lnTo>
                    <a:pt x="282343" y="1572691"/>
                  </a:lnTo>
                  <a:lnTo>
                    <a:pt x="315731" y="1603053"/>
                  </a:lnTo>
                  <a:lnTo>
                    <a:pt x="350595" y="1631760"/>
                  </a:lnTo>
                  <a:lnTo>
                    <a:pt x="386874" y="1658748"/>
                  </a:lnTo>
                  <a:lnTo>
                    <a:pt x="424505" y="1683955"/>
                  </a:lnTo>
                  <a:lnTo>
                    <a:pt x="463426" y="1707318"/>
                  </a:lnTo>
                  <a:lnTo>
                    <a:pt x="503575" y="1728775"/>
                  </a:lnTo>
                  <a:lnTo>
                    <a:pt x="544887" y="1748263"/>
                  </a:lnTo>
                  <a:lnTo>
                    <a:pt x="587303" y="1765719"/>
                  </a:lnTo>
                  <a:lnTo>
                    <a:pt x="630758" y="1781080"/>
                  </a:lnTo>
                  <a:lnTo>
                    <a:pt x="675190" y="1794284"/>
                  </a:lnTo>
                  <a:lnTo>
                    <a:pt x="720538" y="1805268"/>
                  </a:lnTo>
                  <a:lnTo>
                    <a:pt x="766738" y="1813970"/>
                  </a:lnTo>
                  <a:lnTo>
                    <a:pt x="813728" y="1820326"/>
                  </a:lnTo>
                  <a:lnTo>
                    <a:pt x="861445" y="1824274"/>
                  </a:lnTo>
                  <a:lnTo>
                    <a:pt x="909828" y="1825751"/>
                  </a:lnTo>
                  <a:lnTo>
                    <a:pt x="958210" y="1824274"/>
                  </a:lnTo>
                  <a:lnTo>
                    <a:pt x="1005927" y="1820326"/>
                  </a:lnTo>
                  <a:lnTo>
                    <a:pt x="1052917" y="1813970"/>
                  </a:lnTo>
                  <a:lnTo>
                    <a:pt x="1099117" y="1805268"/>
                  </a:lnTo>
                  <a:lnTo>
                    <a:pt x="1144465" y="1794284"/>
                  </a:lnTo>
                  <a:lnTo>
                    <a:pt x="1188897" y="1781080"/>
                  </a:lnTo>
                  <a:lnTo>
                    <a:pt x="1232352" y="1765719"/>
                  </a:lnTo>
                  <a:lnTo>
                    <a:pt x="1274768" y="1748263"/>
                  </a:lnTo>
                  <a:lnTo>
                    <a:pt x="1316080" y="1728775"/>
                  </a:lnTo>
                  <a:lnTo>
                    <a:pt x="1356229" y="1707318"/>
                  </a:lnTo>
                  <a:lnTo>
                    <a:pt x="1395150" y="1683955"/>
                  </a:lnTo>
                  <a:lnTo>
                    <a:pt x="1432781" y="1658748"/>
                  </a:lnTo>
                  <a:lnTo>
                    <a:pt x="1469060" y="1631760"/>
                  </a:lnTo>
                  <a:lnTo>
                    <a:pt x="1503924" y="1603053"/>
                  </a:lnTo>
                  <a:lnTo>
                    <a:pt x="1537312" y="1572691"/>
                  </a:lnTo>
                  <a:lnTo>
                    <a:pt x="1569159" y="1540736"/>
                  </a:lnTo>
                  <a:lnTo>
                    <a:pt x="1599405" y="1507250"/>
                  </a:lnTo>
                  <a:lnTo>
                    <a:pt x="1627986" y="1472297"/>
                  </a:lnTo>
                  <a:lnTo>
                    <a:pt x="1654841" y="1435938"/>
                  </a:lnTo>
                  <a:lnTo>
                    <a:pt x="1679906" y="1398238"/>
                  </a:lnTo>
                  <a:lnTo>
                    <a:pt x="1703119" y="1359258"/>
                  </a:lnTo>
                  <a:lnTo>
                    <a:pt x="1724417" y="1319061"/>
                  </a:lnTo>
                  <a:lnTo>
                    <a:pt x="1743739" y="1277710"/>
                  </a:lnTo>
                  <a:lnTo>
                    <a:pt x="1761022" y="1235268"/>
                  </a:lnTo>
                  <a:lnTo>
                    <a:pt x="1776203" y="1191797"/>
                  </a:lnTo>
                  <a:lnTo>
                    <a:pt x="1789220" y="1147359"/>
                  </a:lnTo>
                  <a:lnTo>
                    <a:pt x="1800010" y="1102019"/>
                  </a:lnTo>
                  <a:lnTo>
                    <a:pt x="1808511" y="1055837"/>
                  </a:lnTo>
                  <a:lnTo>
                    <a:pt x="1814661" y="1008878"/>
                  </a:lnTo>
                  <a:lnTo>
                    <a:pt x="1818396" y="961203"/>
                  </a:lnTo>
                  <a:lnTo>
                    <a:pt x="1819655" y="912876"/>
                  </a:lnTo>
                  <a:lnTo>
                    <a:pt x="1818396" y="864548"/>
                  </a:lnTo>
                  <a:lnTo>
                    <a:pt x="1814661" y="816873"/>
                  </a:lnTo>
                  <a:lnTo>
                    <a:pt x="1808511" y="769914"/>
                  </a:lnTo>
                  <a:lnTo>
                    <a:pt x="1800010" y="723732"/>
                  </a:lnTo>
                  <a:lnTo>
                    <a:pt x="1789220" y="678392"/>
                  </a:lnTo>
                  <a:lnTo>
                    <a:pt x="1776203" y="633954"/>
                  </a:lnTo>
                  <a:lnTo>
                    <a:pt x="1761022" y="590483"/>
                  </a:lnTo>
                  <a:lnTo>
                    <a:pt x="1743739" y="548041"/>
                  </a:lnTo>
                  <a:lnTo>
                    <a:pt x="1724417" y="506690"/>
                  </a:lnTo>
                  <a:lnTo>
                    <a:pt x="1703119" y="466493"/>
                  </a:lnTo>
                  <a:lnTo>
                    <a:pt x="1679906" y="427513"/>
                  </a:lnTo>
                  <a:lnTo>
                    <a:pt x="1654841" y="389813"/>
                  </a:lnTo>
                  <a:lnTo>
                    <a:pt x="1627986" y="353454"/>
                  </a:lnTo>
                  <a:lnTo>
                    <a:pt x="1599405" y="318501"/>
                  </a:lnTo>
                  <a:lnTo>
                    <a:pt x="1569159" y="285015"/>
                  </a:lnTo>
                  <a:lnTo>
                    <a:pt x="1537312" y="253060"/>
                  </a:lnTo>
                  <a:lnTo>
                    <a:pt x="1503924" y="222698"/>
                  </a:lnTo>
                  <a:lnTo>
                    <a:pt x="1469060" y="193991"/>
                  </a:lnTo>
                  <a:lnTo>
                    <a:pt x="1432781" y="167003"/>
                  </a:lnTo>
                  <a:lnTo>
                    <a:pt x="1395150" y="141796"/>
                  </a:lnTo>
                  <a:lnTo>
                    <a:pt x="1356229" y="118433"/>
                  </a:lnTo>
                  <a:lnTo>
                    <a:pt x="1316080" y="96976"/>
                  </a:lnTo>
                  <a:lnTo>
                    <a:pt x="1274768" y="77488"/>
                  </a:lnTo>
                  <a:lnTo>
                    <a:pt x="1232352" y="60032"/>
                  </a:lnTo>
                  <a:lnTo>
                    <a:pt x="1188897" y="44671"/>
                  </a:lnTo>
                  <a:lnTo>
                    <a:pt x="1144465" y="31467"/>
                  </a:lnTo>
                  <a:lnTo>
                    <a:pt x="1099117" y="20483"/>
                  </a:lnTo>
                  <a:lnTo>
                    <a:pt x="1052917" y="11781"/>
                  </a:lnTo>
                  <a:lnTo>
                    <a:pt x="1005927" y="5425"/>
                  </a:lnTo>
                  <a:lnTo>
                    <a:pt x="958210" y="1477"/>
                  </a:lnTo>
                  <a:lnTo>
                    <a:pt x="909828" y="0"/>
                  </a:lnTo>
                  <a:close/>
                </a:path>
              </a:pathLst>
            </a:custGeom>
            <a:solidFill>
              <a:srgbClr val="1252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92352" y="2380487"/>
              <a:ext cx="1301496" cy="1301496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4706111" y="2209800"/>
            <a:ext cx="1807845" cy="1813560"/>
            <a:chOff x="4706111" y="2209800"/>
            <a:chExt cx="1807845" cy="1813560"/>
          </a:xfrm>
        </p:grpSpPr>
        <p:sp>
          <p:nvSpPr>
            <p:cNvPr id="8" name="object 8"/>
            <p:cNvSpPr/>
            <p:nvPr/>
          </p:nvSpPr>
          <p:spPr>
            <a:xfrm>
              <a:off x="4706111" y="2209800"/>
              <a:ext cx="1807845" cy="1813560"/>
            </a:xfrm>
            <a:custGeom>
              <a:avLst/>
              <a:gdLst/>
              <a:ahLst/>
              <a:cxnLst/>
              <a:rect l="l" t="t" r="r" b="b"/>
              <a:pathLst>
                <a:path w="1807845" h="1813560">
                  <a:moveTo>
                    <a:pt x="903732" y="0"/>
                  </a:moveTo>
                  <a:lnTo>
                    <a:pt x="855678" y="1468"/>
                  </a:lnTo>
                  <a:lnTo>
                    <a:pt x="808285" y="5391"/>
                  </a:lnTo>
                  <a:lnTo>
                    <a:pt x="761614" y="11705"/>
                  </a:lnTo>
                  <a:lnTo>
                    <a:pt x="715727" y="20348"/>
                  </a:lnTo>
                  <a:lnTo>
                    <a:pt x="670686" y="31258"/>
                  </a:lnTo>
                  <a:lnTo>
                    <a:pt x="626553" y="44374"/>
                  </a:lnTo>
                  <a:lnTo>
                    <a:pt x="583391" y="59631"/>
                  </a:lnTo>
                  <a:lnTo>
                    <a:pt x="541261" y="76969"/>
                  </a:lnTo>
                  <a:lnTo>
                    <a:pt x="500226" y="96325"/>
                  </a:lnTo>
                  <a:lnTo>
                    <a:pt x="460347" y="117637"/>
                  </a:lnTo>
                  <a:lnTo>
                    <a:pt x="421687" y="140843"/>
                  </a:lnTo>
                  <a:lnTo>
                    <a:pt x="384307" y="165880"/>
                  </a:lnTo>
                  <a:lnTo>
                    <a:pt x="348271" y="192686"/>
                  </a:lnTo>
                  <a:lnTo>
                    <a:pt x="313639" y="221199"/>
                  </a:lnTo>
                  <a:lnTo>
                    <a:pt x="280474" y="251357"/>
                  </a:lnTo>
                  <a:lnTo>
                    <a:pt x="248838" y="283097"/>
                  </a:lnTo>
                  <a:lnTo>
                    <a:pt x="218794" y="316357"/>
                  </a:lnTo>
                  <a:lnTo>
                    <a:pt x="190402" y="351076"/>
                  </a:lnTo>
                  <a:lnTo>
                    <a:pt x="163726" y="387190"/>
                  </a:lnTo>
                  <a:lnTo>
                    <a:pt x="138827" y="424638"/>
                  </a:lnTo>
                  <a:lnTo>
                    <a:pt x="115768" y="463357"/>
                  </a:lnTo>
                  <a:lnTo>
                    <a:pt x="94610" y="503285"/>
                  </a:lnTo>
                  <a:lnTo>
                    <a:pt x="75415" y="544360"/>
                  </a:lnTo>
                  <a:lnTo>
                    <a:pt x="58247" y="586520"/>
                  </a:lnTo>
                  <a:lnTo>
                    <a:pt x="43166" y="629702"/>
                  </a:lnTo>
                  <a:lnTo>
                    <a:pt x="30235" y="673844"/>
                  </a:lnTo>
                  <a:lnTo>
                    <a:pt x="19516" y="718884"/>
                  </a:lnTo>
                  <a:lnTo>
                    <a:pt x="11070" y="764760"/>
                  </a:lnTo>
                  <a:lnTo>
                    <a:pt x="4961" y="811409"/>
                  </a:lnTo>
                  <a:lnTo>
                    <a:pt x="1250" y="858770"/>
                  </a:lnTo>
                  <a:lnTo>
                    <a:pt x="0" y="906779"/>
                  </a:lnTo>
                  <a:lnTo>
                    <a:pt x="1250" y="954789"/>
                  </a:lnTo>
                  <a:lnTo>
                    <a:pt x="4961" y="1002150"/>
                  </a:lnTo>
                  <a:lnTo>
                    <a:pt x="11070" y="1048799"/>
                  </a:lnTo>
                  <a:lnTo>
                    <a:pt x="19516" y="1094675"/>
                  </a:lnTo>
                  <a:lnTo>
                    <a:pt x="30235" y="1139715"/>
                  </a:lnTo>
                  <a:lnTo>
                    <a:pt x="43166" y="1183857"/>
                  </a:lnTo>
                  <a:lnTo>
                    <a:pt x="58247" y="1227039"/>
                  </a:lnTo>
                  <a:lnTo>
                    <a:pt x="75415" y="1269199"/>
                  </a:lnTo>
                  <a:lnTo>
                    <a:pt x="94610" y="1310274"/>
                  </a:lnTo>
                  <a:lnTo>
                    <a:pt x="115768" y="1350202"/>
                  </a:lnTo>
                  <a:lnTo>
                    <a:pt x="138827" y="1388921"/>
                  </a:lnTo>
                  <a:lnTo>
                    <a:pt x="163726" y="1426369"/>
                  </a:lnTo>
                  <a:lnTo>
                    <a:pt x="190402" y="1462483"/>
                  </a:lnTo>
                  <a:lnTo>
                    <a:pt x="218794" y="1497202"/>
                  </a:lnTo>
                  <a:lnTo>
                    <a:pt x="248838" y="1530462"/>
                  </a:lnTo>
                  <a:lnTo>
                    <a:pt x="280474" y="1562202"/>
                  </a:lnTo>
                  <a:lnTo>
                    <a:pt x="313639" y="1592360"/>
                  </a:lnTo>
                  <a:lnTo>
                    <a:pt x="348271" y="1620873"/>
                  </a:lnTo>
                  <a:lnTo>
                    <a:pt x="384307" y="1647679"/>
                  </a:lnTo>
                  <a:lnTo>
                    <a:pt x="421687" y="1672716"/>
                  </a:lnTo>
                  <a:lnTo>
                    <a:pt x="460347" y="1695922"/>
                  </a:lnTo>
                  <a:lnTo>
                    <a:pt x="500226" y="1717234"/>
                  </a:lnTo>
                  <a:lnTo>
                    <a:pt x="541261" y="1736590"/>
                  </a:lnTo>
                  <a:lnTo>
                    <a:pt x="583391" y="1753928"/>
                  </a:lnTo>
                  <a:lnTo>
                    <a:pt x="626553" y="1769185"/>
                  </a:lnTo>
                  <a:lnTo>
                    <a:pt x="670686" y="1782301"/>
                  </a:lnTo>
                  <a:lnTo>
                    <a:pt x="715727" y="1793211"/>
                  </a:lnTo>
                  <a:lnTo>
                    <a:pt x="761614" y="1801854"/>
                  </a:lnTo>
                  <a:lnTo>
                    <a:pt x="808285" y="1808168"/>
                  </a:lnTo>
                  <a:lnTo>
                    <a:pt x="855678" y="1812091"/>
                  </a:lnTo>
                  <a:lnTo>
                    <a:pt x="903732" y="1813560"/>
                  </a:lnTo>
                  <a:lnTo>
                    <a:pt x="951785" y="1812091"/>
                  </a:lnTo>
                  <a:lnTo>
                    <a:pt x="999178" y="1808168"/>
                  </a:lnTo>
                  <a:lnTo>
                    <a:pt x="1045849" y="1801854"/>
                  </a:lnTo>
                  <a:lnTo>
                    <a:pt x="1091736" y="1793211"/>
                  </a:lnTo>
                  <a:lnTo>
                    <a:pt x="1136777" y="1782301"/>
                  </a:lnTo>
                  <a:lnTo>
                    <a:pt x="1180910" y="1769185"/>
                  </a:lnTo>
                  <a:lnTo>
                    <a:pt x="1224072" y="1753928"/>
                  </a:lnTo>
                  <a:lnTo>
                    <a:pt x="1266202" y="1736590"/>
                  </a:lnTo>
                  <a:lnTo>
                    <a:pt x="1307237" y="1717234"/>
                  </a:lnTo>
                  <a:lnTo>
                    <a:pt x="1347116" y="1695922"/>
                  </a:lnTo>
                  <a:lnTo>
                    <a:pt x="1385776" y="1672716"/>
                  </a:lnTo>
                  <a:lnTo>
                    <a:pt x="1423156" y="1647679"/>
                  </a:lnTo>
                  <a:lnTo>
                    <a:pt x="1459192" y="1620873"/>
                  </a:lnTo>
                  <a:lnTo>
                    <a:pt x="1493824" y="1592360"/>
                  </a:lnTo>
                  <a:lnTo>
                    <a:pt x="1526989" y="1562202"/>
                  </a:lnTo>
                  <a:lnTo>
                    <a:pt x="1558625" y="1530462"/>
                  </a:lnTo>
                  <a:lnTo>
                    <a:pt x="1588669" y="1497202"/>
                  </a:lnTo>
                  <a:lnTo>
                    <a:pt x="1617061" y="1462483"/>
                  </a:lnTo>
                  <a:lnTo>
                    <a:pt x="1643737" y="1426369"/>
                  </a:lnTo>
                  <a:lnTo>
                    <a:pt x="1668636" y="1388921"/>
                  </a:lnTo>
                  <a:lnTo>
                    <a:pt x="1691695" y="1350202"/>
                  </a:lnTo>
                  <a:lnTo>
                    <a:pt x="1712853" y="1310274"/>
                  </a:lnTo>
                  <a:lnTo>
                    <a:pt x="1732048" y="1269199"/>
                  </a:lnTo>
                  <a:lnTo>
                    <a:pt x="1749216" y="1227039"/>
                  </a:lnTo>
                  <a:lnTo>
                    <a:pt x="1764297" y="1183857"/>
                  </a:lnTo>
                  <a:lnTo>
                    <a:pt x="1777228" y="1139715"/>
                  </a:lnTo>
                  <a:lnTo>
                    <a:pt x="1787947" y="1094675"/>
                  </a:lnTo>
                  <a:lnTo>
                    <a:pt x="1796393" y="1048799"/>
                  </a:lnTo>
                  <a:lnTo>
                    <a:pt x="1802502" y="1002150"/>
                  </a:lnTo>
                  <a:lnTo>
                    <a:pt x="1806213" y="954789"/>
                  </a:lnTo>
                  <a:lnTo>
                    <a:pt x="1807464" y="906779"/>
                  </a:lnTo>
                  <a:lnTo>
                    <a:pt x="1806213" y="858770"/>
                  </a:lnTo>
                  <a:lnTo>
                    <a:pt x="1802502" y="811409"/>
                  </a:lnTo>
                  <a:lnTo>
                    <a:pt x="1796393" y="764760"/>
                  </a:lnTo>
                  <a:lnTo>
                    <a:pt x="1787947" y="718884"/>
                  </a:lnTo>
                  <a:lnTo>
                    <a:pt x="1777228" y="673844"/>
                  </a:lnTo>
                  <a:lnTo>
                    <a:pt x="1764297" y="629702"/>
                  </a:lnTo>
                  <a:lnTo>
                    <a:pt x="1749216" y="586520"/>
                  </a:lnTo>
                  <a:lnTo>
                    <a:pt x="1732048" y="544360"/>
                  </a:lnTo>
                  <a:lnTo>
                    <a:pt x="1712853" y="503285"/>
                  </a:lnTo>
                  <a:lnTo>
                    <a:pt x="1691695" y="463357"/>
                  </a:lnTo>
                  <a:lnTo>
                    <a:pt x="1668636" y="424638"/>
                  </a:lnTo>
                  <a:lnTo>
                    <a:pt x="1643737" y="387190"/>
                  </a:lnTo>
                  <a:lnTo>
                    <a:pt x="1617061" y="351076"/>
                  </a:lnTo>
                  <a:lnTo>
                    <a:pt x="1588669" y="316357"/>
                  </a:lnTo>
                  <a:lnTo>
                    <a:pt x="1558625" y="283097"/>
                  </a:lnTo>
                  <a:lnTo>
                    <a:pt x="1526989" y="251357"/>
                  </a:lnTo>
                  <a:lnTo>
                    <a:pt x="1493824" y="221199"/>
                  </a:lnTo>
                  <a:lnTo>
                    <a:pt x="1459192" y="192686"/>
                  </a:lnTo>
                  <a:lnTo>
                    <a:pt x="1423156" y="165880"/>
                  </a:lnTo>
                  <a:lnTo>
                    <a:pt x="1385776" y="140843"/>
                  </a:lnTo>
                  <a:lnTo>
                    <a:pt x="1347116" y="117637"/>
                  </a:lnTo>
                  <a:lnTo>
                    <a:pt x="1307237" y="96325"/>
                  </a:lnTo>
                  <a:lnTo>
                    <a:pt x="1266202" y="76969"/>
                  </a:lnTo>
                  <a:lnTo>
                    <a:pt x="1224072" y="59631"/>
                  </a:lnTo>
                  <a:lnTo>
                    <a:pt x="1180910" y="44374"/>
                  </a:lnTo>
                  <a:lnTo>
                    <a:pt x="1136777" y="31258"/>
                  </a:lnTo>
                  <a:lnTo>
                    <a:pt x="1091736" y="20348"/>
                  </a:lnTo>
                  <a:lnTo>
                    <a:pt x="1045849" y="11705"/>
                  </a:lnTo>
                  <a:lnTo>
                    <a:pt x="999178" y="5391"/>
                  </a:lnTo>
                  <a:lnTo>
                    <a:pt x="951785" y="1468"/>
                  </a:lnTo>
                  <a:lnTo>
                    <a:pt x="903732" y="0"/>
                  </a:lnTo>
                  <a:close/>
                </a:path>
              </a:pathLst>
            </a:custGeom>
            <a:solidFill>
              <a:srgbClr val="2C8B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59095" y="2465831"/>
              <a:ext cx="1301496" cy="1301496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8034528" y="2209800"/>
            <a:ext cx="1807845" cy="1813560"/>
            <a:chOff x="8034528" y="2209800"/>
            <a:chExt cx="1807845" cy="1813560"/>
          </a:xfrm>
        </p:grpSpPr>
        <p:sp>
          <p:nvSpPr>
            <p:cNvPr id="11" name="object 11"/>
            <p:cNvSpPr/>
            <p:nvPr/>
          </p:nvSpPr>
          <p:spPr>
            <a:xfrm>
              <a:off x="8034528" y="2209800"/>
              <a:ext cx="1807845" cy="1813560"/>
            </a:xfrm>
            <a:custGeom>
              <a:avLst/>
              <a:gdLst/>
              <a:ahLst/>
              <a:cxnLst/>
              <a:rect l="l" t="t" r="r" b="b"/>
              <a:pathLst>
                <a:path w="1807845" h="1813560">
                  <a:moveTo>
                    <a:pt x="903731" y="0"/>
                  </a:moveTo>
                  <a:lnTo>
                    <a:pt x="855678" y="1468"/>
                  </a:lnTo>
                  <a:lnTo>
                    <a:pt x="808285" y="5391"/>
                  </a:lnTo>
                  <a:lnTo>
                    <a:pt x="761614" y="11705"/>
                  </a:lnTo>
                  <a:lnTo>
                    <a:pt x="715727" y="20348"/>
                  </a:lnTo>
                  <a:lnTo>
                    <a:pt x="670686" y="31258"/>
                  </a:lnTo>
                  <a:lnTo>
                    <a:pt x="626553" y="44374"/>
                  </a:lnTo>
                  <a:lnTo>
                    <a:pt x="583391" y="59631"/>
                  </a:lnTo>
                  <a:lnTo>
                    <a:pt x="541261" y="76969"/>
                  </a:lnTo>
                  <a:lnTo>
                    <a:pt x="500226" y="96325"/>
                  </a:lnTo>
                  <a:lnTo>
                    <a:pt x="460347" y="117637"/>
                  </a:lnTo>
                  <a:lnTo>
                    <a:pt x="421687" y="140843"/>
                  </a:lnTo>
                  <a:lnTo>
                    <a:pt x="384307" y="165880"/>
                  </a:lnTo>
                  <a:lnTo>
                    <a:pt x="348271" y="192686"/>
                  </a:lnTo>
                  <a:lnTo>
                    <a:pt x="313639" y="221199"/>
                  </a:lnTo>
                  <a:lnTo>
                    <a:pt x="280474" y="251357"/>
                  </a:lnTo>
                  <a:lnTo>
                    <a:pt x="248838" y="283097"/>
                  </a:lnTo>
                  <a:lnTo>
                    <a:pt x="218794" y="316357"/>
                  </a:lnTo>
                  <a:lnTo>
                    <a:pt x="190402" y="351076"/>
                  </a:lnTo>
                  <a:lnTo>
                    <a:pt x="163726" y="387190"/>
                  </a:lnTo>
                  <a:lnTo>
                    <a:pt x="138827" y="424638"/>
                  </a:lnTo>
                  <a:lnTo>
                    <a:pt x="115768" y="463357"/>
                  </a:lnTo>
                  <a:lnTo>
                    <a:pt x="94610" y="503285"/>
                  </a:lnTo>
                  <a:lnTo>
                    <a:pt x="75415" y="544360"/>
                  </a:lnTo>
                  <a:lnTo>
                    <a:pt x="58247" y="586520"/>
                  </a:lnTo>
                  <a:lnTo>
                    <a:pt x="43166" y="629702"/>
                  </a:lnTo>
                  <a:lnTo>
                    <a:pt x="30235" y="673844"/>
                  </a:lnTo>
                  <a:lnTo>
                    <a:pt x="19516" y="718884"/>
                  </a:lnTo>
                  <a:lnTo>
                    <a:pt x="11070" y="764760"/>
                  </a:lnTo>
                  <a:lnTo>
                    <a:pt x="4961" y="811409"/>
                  </a:lnTo>
                  <a:lnTo>
                    <a:pt x="1250" y="858770"/>
                  </a:lnTo>
                  <a:lnTo>
                    <a:pt x="0" y="906779"/>
                  </a:lnTo>
                  <a:lnTo>
                    <a:pt x="1250" y="954789"/>
                  </a:lnTo>
                  <a:lnTo>
                    <a:pt x="4961" y="1002150"/>
                  </a:lnTo>
                  <a:lnTo>
                    <a:pt x="11070" y="1048799"/>
                  </a:lnTo>
                  <a:lnTo>
                    <a:pt x="19516" y="1094675"/>
                  </a:lnTo>
                  <a:lnTo>
                    <a:pt x="30235" y="1139715"/>
                  </a:lnTo>
                  <a:lnTo>
                    <a:pt x="43166" y="1183857"/>
                  </a:lnTo>
                  <a:lnTo>
                    <a:pt x="58247" y="1227039"/>
                  </a:lnTo>
                  <a:lnTo>
                    <a:pt x="75415" y="1269199"/>
                  </a:lnTo>
                  <a:lnTo>
                    <a:pt x="94610" y="1310274"/>
                  </a:lnTo>
                  <a:lnTo>
                    <a:pt x="115768" y="1350202"/>
                  </a:lnTo>
                  <a:lnTo>
                    <a:pt x="138827" y="1388921"/>
                  </a:lnTo>
                  <a:lnTo>
                    <a:pt x="163726" y="1426369"/>
                  </a:lnTo>
                  <a:lnTo>
                    <a:pt x="190402" y="1462483"/>
                  </a:lnTo>
                  <a:lnTo>
                    <a:pt x="218794" y="1497202"/>
                  </a:lnTo>
                  <a:lnTo>
                    <a:pt x="248838" y="1530462"/>
                  </a:lnTo>
                  <a:lnTo>
                    <a:pt x="280474" y="1562202"/>
                  </a:lnTo>
                  <a:lnTo>
                    <a:pt x="313639" y="1592360"/>
                  </a:lnTo>
                  <a:lnTo>
                    <a:pt x="348271" y="1620873"/>
                  </a:lnTo>
                  <a:lnTo>
                    <a:pt x="384307" y="1647679"/>
                  </a:lnTo>
                  <a:lnTo>
                    <a:pt x="421687" y="1672716"/>
                  </a:lnTo>
                  <a:lnTo>
                    <a:pt x="460347" y="1695922"/>
                  </a:lnTo>
                  <a:lnTo>
                    <a:pt x="500226" y="1717234"/>
                  </a:lnTo>
                  <a:lnTo>
                    <a:pt x="541261" y="1736590"/>
                  </a:lnTo>
                  <a:lnTo>
                    <a:pt x="583391" y="1753928"/>
                  </a:lnTo>
                  <a:lnTo>
                    <a:pt x="626553" y="1769185"/>
                  </a:lnTo>
                  <a:lnTo>
                    <a:pt x="670686" y="1782301"/>
                  </a:lnTo>
                  <a:lnTo>
                    <a:pt x="715727" y="1793211"/>
                  </a:lnTo>
                  <a:lnTo>
                    <a:pt x="761614" y="1801854"/>
                  </a:lnTo>
                  <a:lnTo>
                    <a:pt x="808285" y="1808168"/>
                  </a:lnTo>
                  <a:lnTo>
                    <a:pt x="855678" y="1812091"/>
                  </a:lnTo>
                  <a:lnTo>
                    <a:pt x="903731" y="1813560"/>
                  </a:lnTo>
                  <a:lnTo>
                    <a:pt x="951785" y="1812091"/>
                  </a:lnTo>
                  <a:lnTo>
                    <a:pt x="999178" y="1808168"/>
                  </a:lnTo>
                  <a:lnTo>
                    <a:pt x="1045849" y="1801854"/>
                  </a:lnTo>
                  <a:lnTo>
                    <a:pt x="1091736" y="1793211"/>
                  </a:lnTo>
                  <a:lnTo>
                    <a:pt x="1136777" y="1782301"/>
                  </a:lnTo>
                  <a:lnTo>
                    <a:pt x="1180910" y="1769185"/>
                  </a:lnTo>
                  <a:lnTo>
                    <a:pt x="1224072" y="1753928"/>
                  </a:lnTo>
                  <a:lnTo>
                    <a:pt x="1266202" y="1736590"/>
                  </a:lnTo>
                  <a:lnTo>
                    <a:pt x="1307237" y="1717234"/>
                  </a:lnTo>
                  <a:lnTo>
                    <a:pt x="1347116" y="1695922"/>
                  </a:lnTo>
                  <a:lnTo>
                    <a:pt x="1385776" y="1672716"/>
                  </a:lnTo>
                  <a:lnTo>
                    <a:pt x="1423156" y="1647679"/>
                  </a:lnTo>
                  <a:lnTo>
                    <a:pt x="1459192" y="1620873"/>
                  </a:lnTo>
                  <a:lnTo>
                    <a:pt x="1493824" y="1592360"/>
                  </a:lnTo>
                  <a:lnTo>
                    <a:pt x="1526989" y="1562202"/>
                  </a:lnTo>
                  <a:lnTo>
                    <a:pt x="1558625" y="1530462"/>
                  </a:lnTo>
                  <a:lnTo>
                    <a:pt x="1588669" y="1497202"/>
                  </a:lnTo>
                  <a:lnTo>
                    <a:pt x="1617061" y="1462483"/>
                  </a:lnTo>
                  <a:lnTo>
                    <a:pt x="1643737" y="1426369"/>
                  </a:lnTo>
                  <a:lnTo>
                    <a:pt x="1668636" y="1388921"/>
                  </a:lnTo>
                  <a:lnTo>
                    <a:pt x="1691695" y="1350202"/>
                  </a:lnTo>
                  <a:lnTo>
                    <a:pt x="1712853" y="1310274"/>
                  </a:lnTo>
                  <a:lnTo>
                    <a:pt x="1732048" y="1269199"/>
                  </a:lnTo>
                  <a:lnTo>
                    <a:pt x="1749216" y="1227039"/>
                  </a:lnTo>
                  <a:lnTo>
                    <a:pt x="1764297" y="1183857"/>
                  </a:lnTo>
                  <a:lnTo>
                    <a:pt x="1777228" y="1139715"/>
                  </a:lnTo>
                  <a:lnTo>
                    <a:pt x="1787947" y="1094675"/>
                  </a:lnTo>
                  <a:lnTo>
                    <a:pt x="1796393" y="1048799"/>
                  </a:lnTo>
                  <a:lnTo>
                    <a:pt x="1802502" y="1002150"/>
                  </a:lnTo>
                  <a:lnTo>
                    <a:pt x="1806213" y="954789"/>
                  </a:lnTo>
                  <a:lnTo>
                    <a:pt x="1807464" y="906779"/>
                  </a:lnTo>
                  <a:lnTo>
                    <a:pt x="1806213" y="858770"/>
                  </a:lnTo>
                  <a:lnTo>
                    <a:pt x="1802502" y="811409"/>
                  </a:lnTo>
                  <a:lnTo>
                    <a:pt x="1796393" y="764760"/>
                  </a:lnTo>
                  <a:lnTo>
                    <a:pt x="1787947" y="718884"/>
                  </a:lnTo>
                  <a:lnTo>
                    <a:pt x="1777228" y="673844"/>
                  </a:lnTo>
                  <a:lnTo>
                    <a:pt x="1764297" y="629702"/>
                  </a:lnTo>
                  <a:lnTo>
                    <a:pt x="1749216" y="586520"/>
                  </a:lnTo>
                  <a:lnTo>
                    <a:pt x="1732048" y="544360"/>
                  </a:lnTo>
                  <a:lnTo>
                    <a:pt x="1712853" y="503285"/>
                  </a:lnTo>
                  <a:lnTo>
                    <a:pt x="1691695" y="463357"/>
                  </a:lnTo>
                  <a:lnTo>
                    <a:pt x="1668636" y="424638"/>
                  </a:lnTo>
                  <a:lnTo>
                    <a:pt x="1643737" y="387190"/>
                  </a:lnTo>
                  <a:lnTo>
                    <a:pt x="1617061" y="351076"/>
                  </a:lnTo>
                  <a:lnTo>
                    <a:pt x="1588669" y="316357"/>
                  </a:lnTo>
                  <a:lnTo>
                    <a:pt x="1558625" y="283097"/>
                  </a:lnTo>
                  <a:lnTo>
                    <a:pt x="1526989" y="251357"/>
                  </a:lnTo>
                  <a:lnTo>
                    <a:pt x="1493824" y="221199"/>
                  </a:lnTo>
                  <a:lnTo>
                    <a:pt x="1459192" y="192686"/>
                  </a:lnTo>
                  <a:lnTo>
                    <a:pt x="1423156" y="165880"/>
                  </a:lnTo>
                  <a:lnTo>
                    <a:pt x="1385776" y="140843"/>
                  </a:lnTo>
                  <a:lnTo>
                    <a:pt x="1347116" y="117637"/>
                  </a:lnTo>
                  <a:lnTo>
                    <a:pt x="1307237" y="96325"/>
                  </a:lnTo>
                  <a:lnTo>
                    <a:pt x="1266202" y="76969"/>
                  </a:lnTo>
                  <a:lnTo>
                    <a:pt x="1224072" y="59631"/>
                  </a:lnTo>
                  <a:lnTo>
                    <a:pt x="1180910" y="44374"/>
                  </a:lnTo>
                  <a:lnTo>
                    <a:pt x="1136777" y="31258"/>
                  </a:lnTo>
                  <a:lnTo>
                    <a:pt x="1091736" y="20348"/>
                  </a:lnTo>
                  <a:lnTo>
                    <a:pt x="1045849" y="11705"/>
                  </a:lnTo>
                  <a:lnTo>
                    <a:pt x="999178" y="5391"/>
                  </a:lnTo>
                  <a:lnTo>
                    <a:pt x="951785" y="1468"/>
                  </a:lnTo>
                  <a:lnTo>
                    <a:pt x="903731" y="0"/>
                  </a:lnTo>
                  <a:close/>
                </a:path>
              </a:pathLst>
            </a:custGeom>
            <a:solidFill>
              <a:srgbClr val="36B7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75320" y="2612136"/>
              <a:ext cx="1328927" cy="1008887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11365992" y="2209800"/>
            <a:ext cx="1804670" cy="1813560"/>
            <a:chOff x="11365992" y="2209800"/>
            <a:chExt cx="1804670" cy="1813560"/>
          </a:xfrm>
        </p:grpSpPr>
        <p:sp>
          <p:nvSpPr>
            <p:cNvPr id="14" name="object 14"/>
            <p:cNvSpPr/>
            <p:nvPr/>
          </p:nvSpPr>
          <p:spPr>
            <a:xfrm>
              <a:off x="11365992" y="2209800"/>
              <a:ext cx="1804670" cy="1813560"/>
            </a:xfrm>
            <a:custGeom>
              <a:avLst/>
              <a:gdLst/>
              <a:ahLst/>
              <a:cxnLst/>
              <a:rect l="l" t="t" r="r" b="b"/>
              <a:pathLst>
                <a:path w="1804669" h="1813560">
                  <a:moveTo>
                    <a:pt x="902207" y="0"/>
                  </a:moveTo>
                  <a:lnTo>
                    <a:pt x="854228" y="1468"/>
                  </a:lnTo>
                  <a:lnTo>
                    <a:pt x="806908" y="5391"/>
                  </a:lnTo>
                  <a:lnTo>
                    <a:pt x="760311" y="11705"/>
                  </a:lnTo>
                  <a:lnTo>
                    <a:pt x="714496" y="20348"/>
                  </a:lnTo>
                  <a:lnTo>
                    <a:pt x="669528" y="31258"/>
                  </a:lnTo>
                  <a:lnTo>
                    <a:pt x="625466" y="44374"/>
                  </a:lnTo>
                  <a:lnTo>
                    <a:pt x="582374" y="59631"/>
                  </a:lnTo>
                  <a:lnTo>
                    <a:pt x="540314" y="76969"/>
                  </a:lnTo>
                  <a:lnTo>
                    <a:pt x="499347" y="96325"/>
                  </a:lnTo>
                  <a:lnTo>
                    <a:pt x="459535" y="117637"/>
                  </a:lnTo>
                  <a:lnTo>
                    <a:pt x="420940" y="140843"/>
                  </a:lnTo>
                  <a:lnTo>
                    <a:pt x="383624" y="165880"/>
                  </a:lnTo>
                  <a:lnTo>
                    <a:pt x="347649" y="192686"/>
                  </a:lnTo>
                  <a:lnTo>
                    <a:pt x="313077" y="221199"/>
                  </a:lnTo>
                  <a:lnTo>
                    <a:pt x="279970" y="251357"/>
                  </a:lnTo>
                  <a:lnTo>
                    <a:pt x="248389" y="283097"/>
                  </a:lnTo>
                  <a:lnTo>
                    <a:pt x="218398" y="316357"/>
                  </a:lnTo>
                  <a:lnTo>
                    <a:pt x="190056" y="351076"/>
                  </a:lnTo>
                  <a:lnTo>
                    <a:pt x="163428" y="387190"/>
                  </a:lnTo>
                  <a:lnTo>
                    <a:pt x="138573" y="424638"/>
                  </a:lnTo>
                  <a:lnTo>
                    <a:pt x="115555" y="463357"/>
                  </a:lnTo>
                  <a:lnTo>
                    <a:pt x="94436" y="503285"/>
                  </a:lnTo>
                  <a:lnTo>
                    <a:pt x="75276" y="544360"/>
                  </a:lnTo>
                  <a:lnTo>
                    <a:pt x="58139" y="586520"/>
                  </a:lnTo>
                  <a:lnTo>
                    <a:pt x="43086" y="629702"/>
                  </a:lnTo>
                  <a:lnTo>
                    <a:pt x="30179" y="673844"/>
                  </a:lnTo>
                  <a:lnTo>
                    <a:pt x="19479" y="718884"/>
                  </a:lnTo>
                  <a:lnTo>
                    <a:pt x="11050" y="764760"/>
                  </a:lnTo>
                  <a:lnTo>
                    <a:pt x="4952" y="811409"/>
                  </a:lnTo>
                  <a:lnTo>
                    <a:pt x="1248" y="858770"/>
                  </a:lnTo>
                  <a:lnTo>
                    <a:pt x="0" y="906779"/>
                  </a:lnTo>
                  <a:lnTo>
                    <a:pt x="1248" y="954789"/>
                  </a:lnTo>
                  <a:lnTo>
                    <a:pt x="4952" y="1002150"/>
                  </a:lnTo>
                  <a:lnTo>
                    <a:pt x="11050" y="1048799"/>
                  </a:lnTo>
                  <a:lnTo>
                    <a:pt x="19479" y="1094675"/>
                  </a:lnTo>
                  <a:lnTo>
                    <a:pt x="30179" y="1139715"/>
                  </a:lnTo>
                  <a:lnTo>
                    <a:pt x="43086" y="1183857"/>
                  </a:lnTo>
                  <a:lnTo>
                    <a:pt x="58139" y="1227039"/>
                  </a:lnTo>
                  <a:lnTo>
                    <a:pt x="75276" y="1269199"/>
                  </a:lnTo>
                  <a:lnTo>
                    <a:pt x="94436" y="1310274"/>
                  </a:lnTo>
                  <a:lnTo>
                    <a:pt x="115555" y="1350202"/>
                  </a:lnTo>
                  <a:lnTo>
                    <a:pt x="138573" y="1388921"/>
                  </a:lnTo>
                  <a:lnTo>
                    <a:pt x="163428" y="1426369"/>
                  </a:lnTo>
                  <a:lnTo>
                    <a:pt x="190056" y="1462483"/>
                  </a:lnTo>
                  <a:lnTo>
                    <a:pt x="218398" y="1497202"/>
                  </a:lnTo>
                  <a:lnTo>
                    <a:pt x="248389" y="1530462"/>
                  </a:lnTo>
                  <a:lnTo>
                    <a:pt x="279970" y="1562202"/>
                  </a:lnTo>
                  <a:lnTo>
                    <a:pt x="313077" y="1592360"/>
                  </a:lnTo>
                  <a:lnTo>
                    <a:pt x="347649" y="1620873"/>
                  </a:lnTo>
                  <a:lnTo>
                    <a:pt x="383624" y="1647679"/>
                  </a:lnTo>
                  <a:lnTo>
                    <a:pt x="420940" y="1672716"/>
                  </a:lnTo>
                  <a:lnTo>
                    <a:pt x="459535" y="1695922"/>
                  </a:lnTo>
                  <a:lnTo>
                    <a:pt x="499347" y="1717234"/>
                  </a:lnTo>
                  <a:lnTo>
                    <a:pt x="540314" y="1736590"/>
                  </a:lnTo>
                  <a:lnTo>
                    <a:pt x="582374" y="1753928"/>
                  </a:lnTo>
                  <a:lnTo>
                    <a:pt x="625466" y="1769185"/>
                  </a:lnTo>
                  <a:lnTo>
                    <a:pt x="669528" y="1782301"/>
                  </a:lnTo>
                  <a:lnTo>
                    <a:pt x="714496" y="1793211"/>
                  </a:lnTo>
                  <a:lnTo>
                    <a:pt x="760311" y="1801854"/>
                  </a:lnTo>
                  <a:lnTo>
                    <a:pt x="806908" y="1808168"/>
                  </a:lnTo>
                  <a:lnTo>
                    <a:pt x="854228" y="1812091"/>
                  </a:lnTo>
                  <a:lnTo>
                    <a:pt x="902207" y="1813560"/>
                  </a:lnTo>
                  <a:lnTo>
                    <a:pt x="950187" y="1812091"/>
                  </a:lnTo>
                  <a:lnTo>
                    <a:pt x="997507" y="1808168"/>
                  </a:lnTo>
                  <a:lnTo>
                    <a:pt x="1044104" y="1801854"/>
                  </a:lnTo>
                  <a:lnTo>
                    <a:pt x="1089919" y="1793211"/>
                  </a:lnTo>
                  <a:lnTo>
                    <a:pt x="1134887" y="1782301"/>
                  </a:lnTo>
                  <a:lnTo>
                    <a:pt x="1178949" y="1769185"/>
                  </a:lnTo>
                  <a:lnTo>
                    <a:pt x="1222041" y="1753928"/>
                  </a:lnTo>
                  <a:lnTo>
                    <a:pt x="1264101" y="1736590"/>
                  </a:lnTo>
                  <a:lnTo>
                    <a:pt x="1305068" y="1717234"/>
                  </a:lnTo>
                  <a:lnTo>
                    <a:pt x="1344880" y="1695922"/>
                  </a:lnTo>
                  <a:lnTo>
                    <a:pt x="1383475" y="1672716"/>
                  </a:lnTo>
                  <a:lnTo>
                    <a:pt x="1420791" y="1647679"/>
                  </a:lnTo>
                  <a:lnTo>
                    <a:pt x="1456766" y="1620873"/>
                  </a:lnTo>
                  <a:lnTo>
                    <a:pt x="1491338" y="1592360"/>
                  </a:lnTo>
                  <a:lnTo>
                    <a:pt x="1524445" y="1562202"/>
                  </a:lnTo>
                  <a:lnTo>
                    <a:pt x="1556026" y="1530462"/>
                  </a:lnTo>
                  <a:lnTo>
                    <a:pt x="1586017" y="1497202"/>
                  </a:lnTo>
                  <a:lnTo>
                    <a:pt x="1614359" y="1462483"/>
                  </a:lnTo>
                  <a:lnTo>
                    <a:pt x="1640987" y="1426369"/>
                  </a:lnTo>
                  <a:lnTo>
                    <a:pt x="1665842" y="1388921"/>
                  </a:lnTo>
                  <a:lnTo>
                    <a:pt x="1688860" y="1350202"/>
                  </a:lnTo>
                  <a:lnTo>
                    <a:pt x="1709979" y="1310274"/>
                  </a:lnTo>
                  <a:lnTo>
                    <a:pt x="1729139" y="1269199"/>
                  </a:lnTo>
                  <a:lnTo>
                    <a:pt x="1746276" y="1227039"/>
                  </a:lnTo>
                  <a:lnTo>
                    <a:pt x="1761329" y="1183857"/>
                  </a:lnTo>
                  <a:lnTo>
                    <a:pt x="1774236" y="1139715"/>
                  </a:lnTo>
                  <a:lnTo>
                    <a:pt x="1784936" y="1094675"/>
                  </a:lnTo>
                  <a:lnTo>
                    <a:pt x="1793365" y="1048799"/>
                  </a:lnTo>
                  <a:lnTo>
                    <a:pt x="1799463" y="1002150"/>
                  </a:lnTo>
                  <a:lnTo>
                    <a:pt x="1803167" y="954789"/>
                  </a:lnTo>
                  <a:lnTo>
                    <a:pt x="1804415" y="906779"/>
                  </a:lnTo>
                  <a:lnTo>
                    <a:pt x="1803167" y="858770"/>
                  </a:lnTo>
                  <a:lnTo>
                    <a:pt x="1799463" y="811409"/>
                  </a:lnTo>
                  <a:lnTo>
                    <a:pt x="1793365" y="764760"/>
                  </a:lnTo>
                  <a:lnTo>
                    <a:pt x="1784936" y="718884"/>
                  </a:lnTo>
                  <a:lnTo>
                    <a:pt x="1774236" y="673844"/>
                  </a:lnTo>
                  <a:lnTo>
                    <a:pt x="1761329" y="629702"/>
                  </a:lnTo>
                  <a:lnTo>
                    <a:pt x="1746276" y="586520"/>
                  </a:lnTo>
                  <a:lnTo>
                    <a:pt x="1729139" y="544360"/>
                  </a:lnTo>
                  <a:lnTo>
                    <a:pt x="1709979" y="503285"/>
                  </a:lnTo>
                  <a:lnTo>
                    <a:pt x="1688860" y="463357"/>
                  </a:lnTo>
                  <a:lnTo>
                    <a:pt x="1665842" y="424638"/>
                  </a:lnTo>
                  <a:lnTo>
                    <a:pt x="1640987" y="387190"/>
                  </a:lnTo>
                  <a:lnTo>
                    <a:pt x="1614359" y="351076"/>
                  </a:lnTo>
                  <a:lnTo>
                    <a:pt x="1586017" y="316357"/>
                  </a:lnTo>
                  <a:lnTo>
                    <a:pt x="1556026" y="283097"/>
                  </a:lnTo>
                  <a:lnTo>
                    <a:pt x="1524445" y="251357"/>
                  </a:lnTo>
                  <a:lnTo>
                    <a:pt x="1491338" y="221199"/>
                  </a:lnTo>
                  <a:lnTo>
                    <a:pt x="1456766" y="192686"/>
                  </a:lnTo>
                  <a:lnTo>
                    <a:pt x="1420791" y="165880"/>
                  </a:lnTo>
                  <a:lnTo>
                    <a:pt x="1383475" y="140843"/>
                  </a:lnTo>
                  <a:lnTo>
                    <a:pt x="1344880" y="117637"/>
                  </a:lnTo>
                  <a:lnTo>
                    <a:pt x="1305068" y="96325"/>
                  </a:lnTo>
                  <a:lnTo>
                    <a:pt x="1264101" y="76969"/>
                  </a:lnTo>
                  <a:lnTo>
                    <a:pt x="1222041" y="59631"/>
                  </a:lnTo>
                  <a:lnTo>
                    <a:pt x="1178949" y="44374"/>
                  </a:lnTo>
                  <a:lnTo>
                    <a:pt x="1134887" y="31258"/>
                  </a:lnTo>
                  <a:lnTo>
                    <a:pt x="1089919" y="20348"/>
                  </a:lnTo>
                  <a:lnTo>
                    <a:pt x="1044104" y="11705"/>
                  </a:lnTo>
                  <a:lnTo>
                    <a:pt x="997507" y="5391"/>
                  </a:lnTo>
                  <a:lnTo>
                    <a:pt x="950187" y="1468"/>
                  </a:lnTo>
                  <a:lnTo>
                    <a:pt x="902207" y="0"/>
                  </a:lnTo>
                  <a:close/>
                </a:path>
              </a:pathLst>
            </a:custGeom>
            <a:solidFill>
              <a:srgbClr val="3BBC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609832" y="2420111"/>
              <a:ext cx="1277112" cy="1389888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14694408" y="2209800"/>
            <a:ext cx="1807845" cy="1813560"/>
            <a:chOff x="14694408" y="2209800"/>
            <a:chExt cx="1807845" cy="1813560"/>
          </a:xfrm>
        </p:grpSpPr>
        <p:sp>
          <p:nvSpPr>
            <p:cNvPr id="17" name="object 17"/>
            <p:cNvSpPr/>
            <p:nvPr/>
          </p:nvSpPr>
          <p:spPr>
            <a:xfrm>
              <a:off x="14694408" y="2209800"/>
              <a:ext cx="1807845" cy="1813560"/>
            </a:xfrm>
            <a:custGeom>
              <a:avLst/>
              <a:gdLst/>
              <a:ahLst/>
              <a:cxnLst/>
              <a:rect l="l" t="t" r="r" b="b"/>
              <a:pathLst>
                <a:path w="1807844" h="1813560">
                  <a:moveTo>
                    <a:pt x="903732" y="0"/>
                  </a:moveTo>
                  <a:lnTo>
                    <a:pt x="855678" y="1468"/>
                  </a:lnTo>
                  <a:lnTo>
                    <a:pt x="808285" y="5391"/>
                  </a:lnTo>
                  <a:lnTo>
                    <a:pt x="761614" y="11705"/>
                  </a:lnTo>
                  <a:lnTo>
                    <a:pt x="715727" y="20348"/>
                  </a:lnTo>
                  <a:lnTo>
                    <a:pt x="670686" y="31258"/>
                  </a:lnTo>
                  <a:lnTo>
                    <a:pt x="626553" y="44374"/>
                  </a:lnTo>
                  <a:lnTo>
                    <a:pt x="583391" y="59631"/>
                  </a:lnTo>
                  <a:lnTo>
                    <a:pt x="541261" y="76969"/>
                  </a:lnTo>
                  <a:lnTo>
                    <a:pt x="500226" y="96325"/>
                  </a:lnTo>
                  <a:lnTo>
                    <a:pt x="460347" y="117637"/>
                  </a:lnTo>
                  <a:lnTo>
                    <a:pt x="421687" y="140843"/>
                  </a:lnTo>
                  <a:lnTo>
                    <a:pt x="384307" y="165880"/>
                  </a:lnTo>
                  <a:lnTo>
                    <a:pt x="348271" y="192686"/>
                  </a:lnTo>
                  <a:lnTo>
                    <a:pt x="313639" y="221199"/>
                  </a:lnTo>
                  <a:lnTo>
                    <a:pt x="280474" y="251357"/>
                  </a:lnTo>
                  <a:lnTo>
                    <a:pt x="248838" y="283097"/>
                  </a:lnTo>
                  <a:lnTo>
                    <a:pt x="218794" y="316357"/>
                  </a:lnTo>
                  <a:lnTo>
                    <a:pt x="190402" y="351076"/>
                  </a:lnTo>
                  <a:lnTo>
                    <a:pt x="163726" y="387190"/>
                  </a:lnTo>
                  <a:lnTo>
                    <a:pt x="138827" y="424638"/>
                  </a:lnTo>
                  <a:lnTo>
                    <a:pt x="115768" y="463357"/>
                  </a:lnTo>
                  <a:lnTo>
                    <a:pt x="94610" y="503285"/>
                  </a:lnTo>
                  <a:lnTo>
                    <a:pt x="75415" y="544360"/>
                  </a:lnTo>
                  <a:lnTo>
                    <a:pt x="58247" y="586520"/>
                  </a:lnTo>
                  <a:lnTo>
                    <a:pt x="43166" y="629702"/>
                  </a:lnTo>
                  <a:lnTo>
                    <a:pt x="30235" y="673844"/>
                  </a:lnTo>
                  <a:lnTo>
                    <a:pt x="19516" y="718884"/>
                  </a:lnTo>
                  <a:lnTo>
                    <a:pt x="11070" y="764760"/>
                  </a:lnTo>
                  <a:lnTo>
                    <a:pt x="4961" y="811409"/>
                  </a:lnTo>
                  <a:lnTo>
                    <a:pt x="1250" y="858770"/>
                  </a:lnTo>
                  <a:lnTo>
                    <a:pt x="0" y="906779"/>
                  </a:lnTo>
                  <a:lnTo>
                    <a:pt x="1250" y="954789"/>
                  </a:lnTo>
                  <a:lnTo>
                    <a:pt x="4961" y="1002150"/>
                  </a:lnTo>
                  <a:lnTo>
                    <a:pt x="11070" y="1048799"/>
                  </a:lnTo>
                  <a:lnTo>
                    <a:pt x="19516" y="1094675"/>
                  </a:lnTo>
                  <a:lnTo>
                    <a:pt x="30235" y="1139715"/>
                  </a:lnTo>
                  <a:lnTo>
                    <a:pt x="43166" y="1183857"/>
                  </a:lnTo>
                  <a:lnTo>
                    <a:pt x="58247" y="1227039"/>
                  </a:lnTo>
                  <a:lnTo>
                    <a:pt x="75415" y="1269199"/>
                  </a:lnTo>
                  <a:lnTo>
                    <a:pt x="94610" y="1310274"/>
                  </a:lnTo>
                  <a:lnTo>
                    <a:pt x="115768" y="1350202"/>
                  </a:lnTo>
                  <a:lnTo>
                    <a:pt x="138827" y="1388921"/>
                  </a:lnTo>
                  <a:lnTo>
                    <a:pt x="163726" y="1426369"/>
                  </a:lnTo>
                  <a:lnTo>
                    <a:pt x="190402" y="1462483"/>
                  </a:lnTo>
                  <a:lnTo>
                    <a:pt x="218794" y="1497202"/>
                  </a:lnTo>
                  <a:lnTo>
                    <a:pt x="248838" y="1530462"/>
                  </a:lnTo>
                  <a:lnTo>
                    <a:pt x="280474" y="1562202"/>
                  </a:lnTo>
                  <a:lnTo>
                    <a:pt x="313639" y="1592360"/>
                  </a:lnTo>
                  <a:lnTo>
                    <a:pt x="348271" y="1620873"/>
                  </a:lnTo>
                  <a:lnTo>
                    <a:pt x="384307" y="1647679"/>
                  </a:lnTo>
                  <a:lnTo>
                    <a:pt x="421687" y="1672716"/>
                  </a:lnTo>
                  <a:lnTo>
                    <a:pt x="460347" y="1695922"/>
                  </a:lnTo>
                  <a:lnTo>
                    <a:pt x="500226" y="1717234"/>
                  </a:lnTo>
                  <a:lnTo>
                    <a:pt x="541261" y="1736590"/>
                  </a:lnTo>
                  <a:lnTo>
                    <a:pt x="583391" y="1753928"/>
                  </a:lnTo>
                  <a:lnTo>
                    <a:pt x="626553" y="1769185"/>
                  </a:lnTo>
                  <a:lnTo>
                    <a:pt x="670686" y="1782301"/>
                  </a:lnTo>
                  <a:lnTo>
                    <a:pt x="715727" y="1793211"/>
                  </a:lnTo>
                  <a:lnTo>
                    <a:pt x="761614" y="1801854"/>
                  </a:lnTo>
                  <a:lnTo>
                    <a:pt x="808285" y="1808168"/>
                  </a:lnTo>
                  <a:lnTo>
                    <a:pt x="855678" y="1812091"/>
                  </a:lnTo>
                  <a:lnTo>
                    <a:pt x="903732" y="1813560"/>
                  </a:lnTo>
                  <a:lnTo>
                    <a:pt x="951785" y="1812091"/>
                  </a:lnTo>
                  <a:lnTo>
                    <a:pt x="999178" y="1808168"/>
                  </a:lnTo>
                  <a:lnTo>
                    <a:pt x="1045849" y="1801854"/>
                  </a:lnTo>
                  <a:lnTo>
                    <a:pt x="1091736" y="1793211"/>
                  </a:lnTo>
                  <a:lnTo>
                    <a:pt x="1136777" y="1782301"/>
                  </a:lnTo>
                  <a:lnTo>
                    <a:pt x="1180910" y="1769185"/>
                  </a:lnTo>
                  <a:lnTo>
                    <a:pt x="1224072" y="1753928"/>
                  </a:lnTo>
                  <a:lnTo>
                    <a:pt x="1266202" y="1736590"/>
                  </a:lnTo>
                  <a:lnTo>
                    <a:pt x="1307237" y="1717234"/>
                  </a:lnTo>
                  <a:lnTo>
                    <a:pt x="1347116" y="1695922"/>
                  </a:lnTo>
                  <a:lnTo>
                    <a:pt x="1385776" y="1672716"/>
                  </a:lnTo>
                  <a:lnTo>
                    <a:pt x="1423156" y="1647679"/>
                  </a:lnTo>
                  <a:lnTo>
                    <a:pt x="1459192" y="1620873"/>
                  </a:lnTo>
                  <a:lnTo>
                    <a:pt x="1493824" y="1592360"/>
                  </a:lnTo>
                  <a:lnTo>
                    <a:pt x="1526989" y="1562202"/>
                  </a:lnTo>
                  <a:lnTo>
                    <a:pt x="1558625" y="1530462"/>
                  </a:lnTo>
                  <a:lnTo>
                    <a:pt x="1588669" y="1497202"/>
                  </a:lnTo>
                  <a:lnTo>
                    <a:pt x="1617061" y="1462483"/>
                  </a:lnTo>
                  <a:lnTo>
                    <a:pt x="1643737" y="1426369"/>
                  </a:lnTo>
                  <a:lnTo>
                    <a:pt x="1668636" y="1388921"/>
                  </a:lnTo>
                  <a:lnTo>
                    <a:pt x="1691695" y="1350202"/>
                  </a:lnTo>
                  <a:lnTo>
                    <a:pt x="1712853" y="1310274"/>
                  </a:lnTo>
                  <a:lnTo>
                    <a:pt x="1732048" y="1269199"/>
                  </a:lnTo>
                  <a:lnTo>
                    <a:pt x="1749216" y="1227039"/>
                  </a:lnTo>
                  <a:lnTo>
                    <a:pt x="1764297" y="1183857"/>
                  </a:lnTo>
                  <a:lnTo>
                    <a:pt x="1777228" y="1139715"/>
                  </a:lnTo>
                  <a:lnTo>
                    <a:pt x="1787947" y="1094675"/>
                  </a:lnTo>
                  <a:lnTo>
                    <a:pt x="1796393" y="1048799"/>
                  </a:lnTo>
                  <a:lnTo>
                    <a:pt x="1802502" y="1002150"/>
                  </a:lnTo>
                  <a:lnTo>
                    <a:pt x="1806213" y="954789"/>
                  </a:lnTo>
                  <a:lnTo>
                    <a:pt x="1807463" y="906779"/>
                  </a:lnTo>
                  <a:lnTo>
                    <a:pt x="1806213" y="858770"/>
                  </a:lnTo>
                  <a:lnTo>
                    <a:pt x="1802502" y="811409"/>
                  </a:lnTo>
                  <a:lnTo>
                    <a:pt x="1796393" y="764760"/>
                  </a:lnTo>
                  <a:lnTo>
                    <a:pt x="1787947" y="718884"/>
                  </a:lnTo>
                  <a:lnTo>
                    <a:pt x="1777228" y="673844"/>
                  </a:lnTo>
                  <a:lnTo>
                    <a:pt x="1764297" y="629702"/>
                  </a:lnTo>
                  <a:lnTo>
                    <a:pt x="1749216" y="586520"/>
                  </a:lnTo>
                  <a:lnTo>
                    <a:pt x="1732048" y="544360"/>
                  </a:lnTo>
                  <a:lnTo>
                    <a:pt x="1712853" y="503285"/>
                  </a:lnTo>
                  <a:lnTo>
                    <a:pt x="1691695" y="463357"/>
                  </a:lnTo>
                  <a:lnTo>
                    <a:pt x="1668636" y="424638"/>
                  </a:lnTo>
                  <a:lnTo>
                    <a:pt x="1643737" y="387190"/>
                  </a:lnTo>
                  <a:lnTo>
                    <a:pt x="1617061" y="351076"/>
                  </a:lnTo>
                  <a:lnTo>
                    <a:pt x="1588669" y="316357"/>
                  </a:lnTo>
                  <a:lnTo>
                    <a:pt x="1558625" y="283097"/>
                  </a:lnTo>
                  <a:lnTo>
                    <a:pt x="1526989" y="251357"/>
                  </a:lnTo>
                  <a:lnTo>
                    <a:pt x="1493824" y="221199"/>
                  </a:lnTo>
                  <a:lnTo>
                    <a:pt x="1459192" y="192686"/>
                  </a:lnTo>
                  <a:lnTo>
                    <a:pt x="1423156" y="165880"/>
                  </a:lnTo>
                  <a:lnTo>
                    <a:pt x="1385776" y="140843"/>
                  </a:lnTo>
                  <a:lnTo>
                    <a:pt x="1347116" y="117637"/>
                  </a:lnTo>
                  <a:lnTo>
                    <a:pt x="1307237" y="96325"/>
                  </a:lnTo>
                  <a:lnTo>
                    <a:pt x="1266202" y="76969"/>
                  </a:lnTo>
                  <a:lnTo>
                    <a:pt x="1224072" y="59631"/>
                  </a:lnTo>
                  <a:lnTo>
                    <a:pt x="1180910" y="44374"/>
                  </a:lnTo>
                  <a:lnTo>
                    <a:pt x="1136777" y="31258"/>
                  </a:lnTo>
                  <a:lnTo>
                    <a:pt x="1091736" y="20348"/>
                  </a:lnTo>
                  <a:lnTo>
                    <a:pt x="1045849" y="11705"/>
                  </a:lnTo>
                  <a:lnTo>
                    <a:pt x="999178" y="5391"/>
                  </a:lnTo>
                  <a:lnTo>
                    <a:pt x="951785" y="1468"/>
                  </a:lnTo>
                  <a:lnTo>
                    <a:pt x="903732" y="0"/>
                  </a:lnTo>
                  <a:close/>
                </a:path>
              </a:pathLst>
            </a:custGeom>
            <a:solidFill>
              <a:srgbClr val="80CD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081504" y="2420111"/>
              <a:ext cx="1033271" cy="1310640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diamond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0287000" cy="10287000"/>
            </a:xfrm>
            <a:custGeom>
              <a:avLst/>
              <a:gdLst/>
              <a:ahLst/>
              <a:cxnLst/>
              <a:rect l="l" t="t" r="r" b="b"/>
              <a:pathLst>
                <a:path w="10287000" h="10287000">
                  <a:moveTo>
                    <a:pt x="0" y="10287000"/>
                  </a:moveTo>
                  <a:lnTo>
                    <a:pt x="10287000" y="10287000"/>
                  </a:lnTo>
                  <a:lnTo>
                    <a:pt x="10287000" y="0"/>
                  </a:lnTo>
                  <a:lnTo>
                    <a:pt x="0" y="0"/>
                  </a:lnTo>
                  <a:lnTo>
                    <a:pt x="0" y="10287000"/>
                  </a:lnTo>
                  <a:close/>
                </a:path>
              </a:pathLst>
            </a:custGeom>
            <a:solidFill>
              <a:srgbClr val="0922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286999" y="0"/>
              <a:ext cx="8001000" cy="10287000"/>
            </a:xfrm>
            <a:custGeom>
              <a:avLst/>
              <a:gdLst/>
              <a:ahLst/>
              <a:cxnLst/>
              <a:rect l="l" t="t" r="r" b="b"/>
              <a:pathLst>
                <a:path w="8001000" h="10287000">
                  <a:moveTo>
                    <a:pt x="8001000" y="0"/>
                  </a:moveTo>
                  <a:lnTo>
                    <a:pt x="0" y="0"/>
                  </a:lnTo>
                  <a:lnTo>
                    <a:pt x="0" y="10287000"/>
                  </a:lnTo>
                  <a:lnTo>
                    <a:pt x="8001000" y="10287000"/>
                  </a:lnTo>
                  <a:lnTo>
                    <a:pt x="8001000" y="0"/>
                  </a:lnTo>
                  <a:close/>
                </a:path>
              </a:pathLst>
            </a:custGeom>
            <a:solidFill>
              <a:srgbClr val="3BBC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2170430" cy="167640"/>
            </a:xfrm>
            <a:custGeom>
              <a:avLst/>
              <a:gdLst/>
              <a:ahLst/>
              <a:cxnLst/>
              <a:rect l="l" t="t" r="r" b="b"/>
              <a:pathLst>
                <a:path w="2170430" h="167640">
                  <a:moveTo>
                    <a:pt x="2170176" y="0"/>
                  </a:moveTo>
                  <a:lnTo>
                    <a:pt x="0" y="0"/>
                  </a:lnTo>
                  <a:lnTo>
                    <a:pt x="0" y="167640"/>
                  </a:lnTo>
                  <a:lnTo>
                    <a:pt x="2170176" y="167640"/>
                  </a:lnTo>
                  <a:lnTo>
                    <a:pt x="2170176" y="0"/>
                  </a:lnTo>
                  <a:close/>
                </a:path>
              </a:pathLst>
            </a:custGeom>
            <a:solidFill>
              <a:srgbClr val="3DDA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7888" y="4486655"/>
              <a:ext cx="5644896" cy="4989576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016304" y="777697"/>
            <a:ext cx="522224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spc="-204" dirty="0">
                <a:solidFill>
                  <a:srgbClr val="3DDAD7"/>
                </a:solidFill>
                <a:latin typeface="Times New Roman"/>
                <a:cs typeface="Times New Roman"/>
              </a:rPr>
              <a:t>Dijital</a:t>
            </a:r>
            <a:r>
              <a:rPr sz="7200" spc="-760" dirty="0">
                <a:solidFill>
                  <a:srgbClr val="3DDAD7"/>
                </a:solidFill>
                <a:latin typeface="Times New Roman"/>
                <a:cs typeface="Times New Roman"/>
              </a:rPr>
              <a:t> </a:t>
            </a:r>
            <a:r>
              <a:rPr sz="7200" spc="-894" dirty="0">
                <a:solidFill>
                  <a:srgbClr val="3DDAD7"/>
                </a:solidFill>
                <a:latin typeface="Times New Roman"/>
                <a:cs typeface="Times New Roman"/>
              </a:rPr>
              <a:t>A</a:t>
            </a:r>
            <a:r>
              <a:rPr sz="7200" spc="-235" dirty="0">
                <a:solidFill>
                  <a:srgbClr val="3DDAD7"/>
                </a:solidFill>
                <a:latin typeface="Times New Roman"/>
                <a:cs typeface="Times New Roman"/>
              </a:rPr>
              <a:t>y</a:t>
            </a:r>
            <a:r>
              <a:rPr sz="7200" spc="-245" dirty="0">
                <a:solidFill>
                  <a:srgbClr val="3DDAD7"/>
                </a:solidFill>
                <a:latin typeface="Times New Roman"/>
                <a:cs typeface="Times New Roman"/>
              </a:rPr>
              <a:t>a</a:t>
            </a:r>
            <a:r>
              <a:rPr sz="7200" spc="-15" dirty="0">
                <a:solidFill>
                  <a:srgbClr val="3DDAD7"/>
                </a:solidFill>
                <a:latin typeface="Times New Roman"/>
                <a:cs typeface="Times New Roman"/>
              </a:rPr>
              <a:t>k</a:t>
            </a:r>
            <a:r>
              <a:rPr sz="7200" spc="-355" dirty="0">
                <a:solidFill>
                  <a:srgbClr val="3DDAD7"/>
                </a:solidFill>
                <a:latin typeface="Times New Roman"/>
                <a:cs typeface="Times New Roman"/>
              </a:rPr>
              <a:t> </a:t>
            </a:r>
            <a:r>
              <a:rPr sz="7200" spc="-105" dirty="0">
                <a:solidFill>
                  <a:srgbClr val="3DDAD7"/>
                </a:solidFill>
                <a:latin typeface="Times New Roman"/>
                <a:cs typeface="Times New Roman"/>
              </a:rPr>
              <a:t>İzi</a:t>
            </a:r>
            <a:endParaRPr sz="7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591800" y="723900"/>
            <a:ext cx="7186930" cy="1863201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819"/>
              </a:spcBef>
            </a:pPr>
            <a:r>
              <a:rPr sz="3400" b="0" spc="-2665" dirty="0">
                <a:solidFill>
                  <a:srgbClr val="FFFFFF"/>
                </a:solidFill>
                <a:latin typeface="Times New Roman"/>
                <a:cs typeface="Times New Roman"/>
              </a:rPr>
              <a:t>◻</a:t>
            </a:r>
            <a:r>
              <a:rPr sz="3400" b="0" spc="-10" dirty="0">
                <a:solidFill>
                  <a:srgbClr val="FFFFFF"/>
                </a:solidFill>
                <a:latin typeface="Times New Roman"/>
                <a:cs typeface="Times New Roman"/>
              </a:rPr>
              <a:t>Diji</a:t>
            </a:r>
            <a:r>
              <a:rPr sz="3400" b="0" spc="-2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3400" b="0" spc="-10" dirty="0">
                <a:solidFill>
                  <a:srgbClr val="FFFFFF"/>
                </a:solidFill>
                <a:latin typeface="Times New Roman"/>
                <a:cs typeface="Times New Roman"/>
              </a:rPr>
              <a:t>al</a:t>
            </a:r>
            <a:r>
              <a:rPr sz="3400" b="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b="0" dirty="0">
                <a:solidFill>
                  <a:srgbClr val="FFFFFF"/>
                </a:solidFill>
                <a:latin typeface="Times New Roman"/>
                <a:cs typeface="Times New Roman"/>
              </a:rPr>
              <a:t>ayak</a:t>
            </a:r>
            <a:r>
              <a:rPr sz="3400" b="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b="0" dirty="0">
                <a:solidFill>
                  <a:srgbClr val="FFFFFF"/>
                </a:solidFill>
                <a:latin typeface="Times New Roman"/>
                <a:cs typeface="Times New Roman"/>
              </a:rPr>
              <a:t>izi,</a:t>
            </a:r>
            <a:r>
              <a:rPr sz="3400" b="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b="0" dirty="0">
                <a:solidFill>
                  <a:srgbClr val="FFFFFF"/>
                </a:solidFill>
                <a:latin typeface="Times New Roman"/>
                <a:cs typeface="Times New Roman"/>
              </a:rPr>
              <a:t>en</a:t>
            </a:r>
            <a:r>
              <a:rPr sz="3400" b="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b="0" dirty="0">
                <a:solidFill>
                  <a:srgbClr val="FFFFFF"/>
                </a:solidFill>
                <a:latin typeface="Times New Roman"/>
                <a:cs typeface="Times New Roman"/>
              </a:rPr>
              <a:t>basit</a:t>
            </a:r>
            <a:r>
              <a:rPr sz="3400" b="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b="0" spc="-10" dirty="0">
                <a:solidFill>
                  <a:srgbClr val="FFFFFF"/>
                </a:solidFill>
                <a:latin typeface="Times New Roman"/>
                <a:cs typeface="Times New Roman"/>
              </a:rPr>
              <a:t>şekliyle</a:t>
            </a:r>
            <a:endParaRPr sz="3400">
              <a:latin typeface="Times New Roman"/>
              <a:cs typeface="Times New Roman"/>
            </a:endParaRPr>
          </a:p>
          <a:p>
            <a:pPr marL="12700" marR="5080" indent="3810" algn="ctr">
              <a:lnSpc>
                <a:spcPct val="117700"/>
              </a:lnSpc>
            </a:pPr>
            <a:r>
              <a:rPr sz="3400" b="0" dirty="0">
                <a:solidFill>
                  <a:srgbClr val="FFFFFF"/>
                </a:solidFill>
                <a:latin typeface="Times New Roman"/>
                <a:cs typeface="Times New Roman"/>
              </a:rPr>
              <a:t>kullanıcıların</a:t>
            </a:r>
            <a:r>
              <a:rPr sz="3400" b="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b="0" dirty="0">
                <a:solidFill>
                  <a:srgbClr val="FFFFFF"/>
                </a:solidFill>
                <a:latin typeface="Times New Roman"/>
                <a:cs typeface="Times New Roman"/>
              </a:rPr>
              <a:t>çevrimiçi</a:t>
            </a:r>
            <a:r>
              <a:rPr sz="3400" b="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b="0" dirty="0">
                <a:solidFill>
                  <a:srgbClr val="FFFFFF"/>
                </a:solidFill>
                <a:latin typeface="Times New Roman"/>
                <a:cs typeface="Times New Roman"/>
              </a:rPr>
              <a:t>etkinliklerinin</a:t>
            </a:r>
            <a:r>
              <a:rPr sz="3400" b="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b="0" spc="-25" dirty="0">
                <a:solidFill>
                  <a:srgbClr val="FFFFFF"/>
                </a:solidFill>
                <a:latin typeface="Times New Roman"/>
                <a:cs typeface="Times New Roman"/>
              </a:rPr>
              <a:t>izi </a:t>
            </a:r>
            <a:r>
              <a:rPr sz="3400" b="0">
                <a:solidFill>
                  <a:srgbClr val="FFFFFF"/>
                </a:solidFill>
                <a:latin typeface="Times New Roman"/>
                <a:cs typeface="Times New Roman"/>
              </a:rPr>
              <a:t>olarak</a:t>
            </a:r>
            <a:r>
              <a:rPr sz="3400" b="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b="0" smtClean="0">
                <a:solidFill>
                  <a:srgbClr val="FFFFFF"/>
                </a:solidFill>
                <a:latin typeface="Times New Roman"/>
                <a:cs typeface="Times New Roman"/>
              </a:rPr>
              <a:t>tanımlanmaktadır</a:t>
            </a:r>
            <a:endParaRPr sz="3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439400" y="4457700"/>
            <a:ext cx="7578725" cy="248119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10795" algn="ctr">
              <a:lnSpc>
                <a:spcPct val="117700"/>
              </a:lnSpc>
              <a:spcBef>
                <a:spcPts val="90"/>
              </a:spcBef>
            </a:pPr>
            <a:r>
              <a:rPr sz="3400" spc="-2655" dirty="0">
                <a:solidFill>
                  <a:srgbClr val="FFFFFF"/>
                </a:solidFill>
                <a:latin typeface="Times New Roman"/>
                <a:cs typeface="Times New Roman"/>
              </a:rPr>
              <a:t>◻</a:t>
            </a:r>
            <a:r>
              <a:rPr sz="3400" dirty="0">
                <a:solidFill>
                  <a:srgbClr val="FFFFFF"/>
                </a:solidFill>
                <a:latin typeface="Times New Roman"/>
                <a:cs typeface="Times New Roman"/>
              </a:rPr>
              <a:t>Sosyal</a:t>
            </a:r>
            <a:r>
              <a:rPr sz="3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dirty="0">
                <a:solidFill>
                  <a:srgbClr val="FFFFFF"/>
                </a:solidFill>
                <a:latin typeface="Times New Roman"/>
                <a:cs typeface="Times New Roman"/>
              </a:rPr>
              <a:t>medya</a:t>
            </a:r>
            <a:r>
              <a:rPr sz="3400" spc="-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dirty="0">
                <a:solidFill>
                  <a:srgbClr val="FFFFFF"/>
                </a:solidFill>
                <a:latin typeface="Times New Roman"/>
                <a:cs typeface="Times New Roman"/>
              </a:rPr>
              <a:t>paylaşımları,</a:t>
            </a:r>
            <a:r>
              <a:rPr sz="34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dirty="0">
                <a:solidFill>
                  <a:srgbClr val="FFFFFF"/>
                </a:solidFill>
                <a:latin typeface="Times New Roman"/>
                <a:cs typeface="Times New Roman"/>
              </a:rPr>
              <a:t>ziyaret</a:t>
            </a:r>
            <a:r>
              <a:rPr sz="3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spc="-10" dirty="0">
                <a:solidFill>
                  <a:srgbClr val="FFFFFF"/>
                </a:solidFill>
                <a:latin typeface="Times New Roman"/>
                <a:cs typeface="Times New Roman"/>
              </a:rPr>
              <a:t>edilen </a:t>
            </a:r>
            <a:r>
              <a:rPr sz="3400" dirty="0">
                <a:solidFill>
                  <a:srgbClr val="FFFFFF"/>
                </a:solidFill>
                <a:latin typeface="Times New Roman"/>
                <a:cs typeface="Times New Roman"/>
              </a:rPr>
              <a:t>web</a:t>
            </a:r>
            <a:r>
              <a:rPr sz="34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dirty="0">
                <a:solidFill>
                  <a:srgbClr val="FFFFFF"/>
                </a:solidFill>
                <a:latin typeface="Times New Roman"/>
                <a:cs typeface="Times New Roman"/>
              </a:rPr>
              <a:t>sayfaları,</a:t>
            </a:r>
            <a:r>
              <a:rPr sz="3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dirty="0">
                <a:solidFill>
                  <a:srgbClr val="FFFFFF"/>
                </a:solidFill>
                <a:latin typeface="Times New Roman"/>
                <a:cs typeface="Times New Roman"/>
              </a:rPr>
              <a:t>gönderilen</a:t>
            </a:r>
            <a:r>
              <a:rPr sz="34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spc="-10" dirty="0">
                <a:solidFill>
                  <a:srgbClr val="FFFFFF"/>
                </a:solidFill>
                <a:latin typeface="Times New Roman"/>
                <a:cs typeface="Times New Roman"/>
              </a:rPr>
              <a:t>e-postalar, </a:t>
            </a:r>
            <a:r>
              <a:rPr sz="3400" dirty="0">
                <a:solidFill>
                  <a:srgbClr val="FFFFFF"/>
                </a:solidFill>
                <a:latin typeface="Times New Roman"/>
                <a:cs typeface="Times New Roman"/>
              </a:rPr>
              <a:t>oynanan</a:t>
            </a:r>
            <a:r>
              <a:rPr sz="34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dirty="0">
                <a:solidFill>
                  <a:srgbClr val="FFFFFF"/>
                </a:solidFill>
                <a:latin typeface="Times New Roman"/>
                <a:cs typeface="Times New Roman"/>
              </a:rPr>
              <a:t>çevrimiçi</a:t>
            </a:r>
            <a:r>
              <a:rPr sz="3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dirty="0">
                <a:solidFill>
                  <a:srgbClr val="FFFFFF"/>
                </a:solidFill>
                <a:latin typeface="Times New Roman"/>
                <a:cs typeface="Times New Roman"/>
              </a:rPr>
              <a:t>oyunlar</a:t>
            </a:r>
            <a:r>
              <a:rPr sz="34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dirty="0">
                <a:solidFill>
                  <a:srgbClr val="FFFFFF"/>
                </a:solidFill>
                <a:latin typeface="Times New Roman"/>
                <a:cs typeface="Times New Roman"/>
              </a:rPr>
              <a:t>dijital</a:t>
            </a:r>
            <a:r>
              <a:rPr sz="34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dirty="0">
                <a:solidFill>
                  <a:srgbClr val="FFFFFF"/>
                </a:solidFill>
                <a:latin typeface="Times New Roman"/>
                <a:cs typeface="Times New Roman"/>
              </a:rPr>
              <a:t>ayak</a:t>
            </a:r>
            <a:r>
              <a:rPr sz="34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spc="-10" dirty="0">
                <a:solidFill>
                  <a:srgbClr val="FFFFFF"/>
                </a:solidFill>
                <a:latin typeface="Times New Roman"/>
                <a:cs typeface="Times New Roman"/>
              </a:rPr>
              <a:t>izini </a:t>
            </a:r>
            <a:r>
              <a:rPr sz="3400" dirty="0">
                <a:solidFill>
                  <a:srgbClr val="FFFFFF"/>
                </a:solidFill>
                <a:latin typeface="Times New Roman"/>
                <a:cs typeface="Times New Roman"/>
              </a:rPr>
              <a:t>oluşturan</a:t>
            </a:r>
            <a:r>
              <a:rPr sz="34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dirty="0">
                <a:solidFill>
                  <a:srgbClr val="FFFFFF"/>
                </a:solidFill>
                <a:latin typeface="Times New Roman"/>
                <a:cs typeface="Times New Roman"/>
              </a:rPr>
              <a:t>parçalardan</a:t>
            </a:r>
            <a:r>
              <a:rPr sz="340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spc="-10" dirty="0">
                <a:solidFill>
                  <a:srgbClr val="FFFFFF"/>
                </a:solidFill>
                <a:latin typeface="Times New Roman"/>
                <a:cs typeface="Times New Roman"/>
              </a:rPr>
              <a:t>bazılarıdır</a:t>
            </a:r>
            <a:r>
              <a:rPr sz="3400" spc="-1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sz="34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endParaRPr sz="34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>
    <p:diamond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0287000" cy="10287000"/>
            </a:xfrm>
            <a:custGeom>
              <a:avLst/>
              <a:gdLst/>
              <a:ahLst/>
              <a:cxnLst/>
              <a:rect l="l" t="t" r="r" b="b"/>
              <a:pathLst>
                <a:path w="10287000" h="10287000">
                  <a:moveTo>
                    <a:pt x="0" y="10287000"/>
                  </a:moveTo>
                  <a:lnTo>
                    <a:pt x="10287000" y="10287000"/>
                  </a:lnTo>
                  <a:lnTo>
                    <a:pt x="10287000" y="0"/>
                  </a:lnTo>
                  <a:lnTo>
                    <a:pt x="0" y="0"/>
                  </a:lnTo>
                  <a:lnTo>
                    <a:pt x="0" y="10287000"/>
                  </a:lnTo>
                  <a:close/>
                </a:path>
              </a:pathLst>
            </a:custGeom>
            <a:solidFill>
              <a:srgbClr val="0922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286999" y="0"/>
              <a:ext cx="8001000" cy="10287000"/>
            </a:xfrm>
            <a:custGeom>
              <a:avLst/>
              <a:gdLst/>
              <a:ahLst/>
              <a:cxnLst/>
              <a:rect l="l" t="t" r="r" b="b"/>
              <a:pathLst>
                <a:path w="8001000" h="10287000">
                  <a:moveTo>
                    <a:pt x="8001000" y="0"/>
                  </a:moveTo>
                  <a:lnTo>
                    <a:pt x="0" y="0"/>
                  </a:lnTo>
                  <a:lnTo>
                    <a:pt x="0" y="10287000"/>
                  </a:lnTo>
                  <a:lnTo>
                    <a:pt x="8001000" y="10287000"/>
                  </a:lnTo>
                  <a:lnTo>
                    <a:pt x="8001000" y="0"/>
                  </a:lnTo>
                  <a:close/>
                </a:path>
              </a:pathLst>
            </a:custGeom>
            <a:solidFill>
              <a:srgbClr val="3BBC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2170430" cy="167640"/>
            </a:xfrm>
            <a:custGeom>
              <a:avLst/>
              <a:gdLst/>
              <a:ahLst/>
              <a:cxnLst/>
              <a:rect l="l" t="t" r="r" b="b"/>
              <a:pathLst>
                <a:path w="2170430" h="167640">
                  <a:moveTo>
                    <a:pt x="2170176" y="0"/>
                  </a:moveTo>
                  <a:lnTo>
                    <a:pt x="0" y="0"/>
                  </a:lnTo>
                  <a:lnTo>
                    <a:pt x="0" y="167640"/>
                  </a:lnTo>
                  <a:lnTo>
                    <a:pt x="2170176" y="167640"/>
                  </a:lnTo>
                  <a:lnTo>
                    <a:pt x="2170176" y="0"/>
                  </a:lnTo>
                  <a:close/>
                </a:path>
              </a:pathLst>
            </a:custGeom>
            <a:solidFill>
              <a:srgbClr val="3DDA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63624" y="3087623"/>
              <a:ext cx="4114800" cy="4114800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98449" y="229057"/>
            <a:ext cx="522224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b="0" spc="-204" dirty="0">
                <a:solidFill>
                  <a:srgbClr val="3DDAD7"/>
                </a:solidFill>
                <a:latin typeface="Times New Roman"/>
                <a:cs typeface="Times New Roman"/>
              </a:rPr>
              <a:t>Dijital</a:t>
            </a:r>
            <a:r>
              <a:rPr sz="7200" b="0" spc="-760" dirty="0">
                <a:solidFill>
                  <a:srgbClr val="3DDAD7"/>
                </a:solidFill>
                <a:latin typeface="Times New Roman"/>
                <a:cs typeface="Times New Roman"/>
              </a:rPr>
              <a:t> </a:t>
            </a:r>
            <a:r>
              <a:rPr sz="7200" b="0" spc="-894" dirty="0">
                <a:solidFill>
                  <a:srgbClr val="3DDAD7"/>
                </a:solidFill>
                <a:latin typeface="Times New Roman"/>
                <a:cs typeface="Times New Roman"/>
              </a:rPr>
              <a:t>A</a:t>
            </a:r>
            <a:r>
              <a:rPr sz="7200" b="0" spc="-235" dirty="0">
                <a:solidFill>
                  <a:srgbClr val="3DDAD7"/>
                </a:solidFill>
                <a:latin typeface="Times New Roman"/>
                <a:cs typeface="Times New Roman"/>
              </a:rPr>
              <a:t>y</a:t>
            </a:r>
            <a:r>
              <a:rPr sz="7200" b="0" spc="-245" dirty="0">
                <a:solidFill>
                  <a:srgbClr val="3DDAD7"/>
                </a:solidFill>
                <a:latin typeface="Times New Roman"/>
                <a:cs typeface="Times New Roman"/>
              </a:rPr>
              <a:t>a</a:t>
            </a:r>
            <a:r>
              <a:rPr sz="7200" b="0" spc="-15" dirty="0">
                <a:solidFill>
                  <a:srgbClr val="3DDAD7"/>
                </a:solidFill>
                <a:latin typeface="Times New Roman"/>
                <a:cs typeface="Times New Roman"/>
              </a:rPr>
              <a:t>k</a:t>
            </a:r>
            <a:r>
              <a:rPr sz="7200" b="0" spc="-355" dirty="0">
                <a:solidFill>
                  <a:srgbClr val="3DDAD7"/>
                </a:solidFill>
                <a:latin typeface="Times New Roman"/>
                <a:cs typeface="Times New Roman"/>
              </a:rPr>
              <a:t> </a:t>
            </a:r>
            <a:r>
              <a:rPr sz="7200" b="0" spc="-105" dirty="0">
                <a:solidFill>
                  <a:srgbClr val="3DDAD7"/>
                </a:solidFill>
                <a:latin typeface="Times New Roman"/>
                <a:cs typeface="Times New Roman"/>
              </a:rPr>
              <a:t>İzi</a:t>
            </a:r>
            <a:endParaRPr sz="7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684509" y="1366329"/>
            <a:ext cx="6906895" cy="55130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96240" marR="388620" algn="ctr">
              <a:lnSpc>
                <a:spcPct val="117700"/>
              </a:lnSpc>
              <a:spcBef>
                <a:spcPts val="90"/>
              </a:spcBef>
            </a:pPr>
            <a:r>
              <a:rPr sz="3400" dirty="0">
                <a:solidFill>
                  <a:srgbClr val="FFFFFF"/>
                </a:solidFill>
                <a:latin typeface="Times New Roman"/>
                <a:cs typeface="Times New Roman"/>
              </a:rPr>
              <a:t>Sosyal</a:t>
            </a:r>
            <a:r>
              <a:rPr sz="3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dirty="0">
                <a:solidFill>
                  <a:srgbClr val="FFFFFF"/>
                </a:solidFill>
                <a:latin typeface="Times New Roman"/>
                <a:cs typeface="Times New Roman"/>
              </a:rPr>
              <a:t>medyada</a:t>
            </a:r>
            <a:r>
              <a:rPr sz="3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dirty="0">
                <a:solidFill>
                  <a:srgbClr val="FFFFFF"/>
                </a:solidFill>
                <a:latin typeface="Times New Roman"/>
                <a:cs typeface="Times New Roman"/>
              </a:rPr>
              <a:t>yapmış</a:t>
            </a:r>
            <a:r>
              <a:rPr sz="3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spc="-10" dirty="0">
                <a:solidFill>
                  <a:srgbClr val="FFFFFF"/>
                </a:solidFill>
                <a:latin typeface="Times New Roman"/>
                <a:cs typeface="Times New Roman"/>
              </a:rPr>
              <a:t>olduğunuz </a:t>
            </a:r>
            <a:r>
              <a:rPr sz="3400" dirty="0">
                <a:solidFill>
                  <a:srgbClr val="FFFFFF"/>
                </a:solidFill>
                <a:latin typeface="Times New Roman"/>
                <a:cs typeface="Times New Roman"/>
              </a:rPr>
              <a:t>paylaşımların</a:t>
            </a:r>
            <a:r>
              <a:rPr sz="34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dirty="0">
                <a:solidFill>
                  <a:srgbClr val="FFFFFF"/>
                </a:solidFill>
                <a:latin typeface="Times New Roman"/>
                <a:cs typeface="Times New Roman"/>
              </a:rPr>
              <a:t>kişilere</a:t>
            </a:r>
            <a:r>
              <a:rPr sz="34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spc="-10" dirty="0">
                <a:solidFill>
                  <a:srgbClr val="FFFFFF"/>
                </a:solidFill>
                <a:latin typeface="Times New Roman"/>
                <a:cs typeface="Times New Roman"/>
              </a:rPr>
              <a:t>attığınız </a:t>
            </a:r>
            <a:r>
              <a:rPr sz="3400" dirty="0">
                <a:solidFill>
                  <a:srgbClr val="FFFFFF"/>
                </a:solidFill>
                <a:latin typeface="Times New Roman"/>
                <a:cs typeface="Times New Roman"/>
              </a:rPr>
              <a:t>mesajların,</a:t>
            </a:r>
            <a:r>
              <a:rPr sz="34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dirty="0">
                <a:solidFill>
                  <a:srgbClr val="FFFFFF"/>
                </a:solidFill>
                <a:latin typeface="Times New Roman"/>
                <a:cs typeface="Times New Roman"/>
              </a:rPr>
              <a:t>aramaların</a:t>
            </a:r>
            <a:r>
              <a:rPr sz="34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dirty="0">
                <a:solidFill>
                  <a:srgbClr val="FFFFFF"/>
                </a:solidFill>
                <a:latin typeface="Times New Roman"/>
                <a:cs typeface="Times New Roman"/>
              </a:rPr>
              <a:t>suç</a:t>
            </a:r>
            <a:r>
              <a:rPr sz="34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spc="-10" dirty="0">
                <a:solidFill>
                  <a:srgbClr val="FFFFFF"/>
                </a:solidFill>
                <a:latin typeface="Times New Roman"/>
                <a:cs typeface="Times New Roman"/>
              </a:rPr>
              <a:t>unsuru</a:t>
            </a:r>
            <a:endParaRPr sz="3400">
              <a:latin typeface="Times New Roman"/>
              <a:cs typeface="Times New Roman"/>
            </a:endParaRPr>
          </a:p>
          <a:p>
            <a:pPr marL="12065" marR="5080" algn="ctr">
              <a:lnSpc>
                <a:spcPts val="4800"/>
              </a:lnSpc>
              <a:spcBef>
                <a:spcPts val="280"/>
              </a:spcBef>
            </a:pPr>
            <a:r>
              <a:rPr sz="3400" dirty="0">
                <a:solidFill>
                  <a:srgbClr val="FFFFFF"/>
                </a:solidFill>
                <a:latin typeface="Times New Roman"/>
                <a:cs typeface="Times New Roman"/>
              </a:rPr>
              <a:t>taşıdığı</a:t>
            </a:r>
            <a:r>
              <a:rPr sz="3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dirty="0">
                <a:solidFill>
                  <a:srgbClr val="FFFFFF"/>
                </a:solidFill>
                <a:latin typeface="Times New Roman"/>
                <a:cs typeface="Times New Roman"/>
              </a:rPr>
              <a:t>takdirde</a:t>
            </a:r>
            <a:r>
              <a:rPr sz="34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dirty="0">
                <a:solidFill>
                  <a:srgbClr val="FFFFFF"/>
                </a:solidFill>
                <a:latin typeface="Times New Roman"/>
                <a:cs typeface="Times New Roman"/>
              </a:rPr>
              <a:t>siz</a:t>
            </a:r>
            <a:r>
              <a:rPr sz="34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dirty="0">
                <a:solidFill>
                  <a:srgbClr val="FFFFFF"/>
                </a:solidFill>
                <a:latin typeface="Times New Roman"/>
                <a:cs typeface="Times New Roman"/>
              </a:rPr>
              <a:t>bunları</a:t>
            </a:r>
            <a:r>
              <a:rPr sz="3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dirty="0">
                <a:solidFill>
                  <a:srgbClr val="FFFFFF"/>
                </a:solidFill>
                <a:latin typeface="Times New Roman"/>
                <a:cs typeface="Times New Roman"/>
              </a:rPr>
              <a:t>silseniz</a:t>
            </a:r>
            <a:r>
              <a:rPr sz="3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spc="-20" dirty="0">
                <a:solidFill>
                  <a:srgbClr val="FFFFFF"/>
                </a:solidFill>
                <a:latin typeface="Times New Roman"/>
                <a:cs typeface="Times New Roman"/>
              </a:rPr>
              <a:t>bile </a:t>
            </a:r>
            <a:r>
              <a:rPr sz="3400" dirty="0">
                <a:solidFill>
                  <a:srgbClr val="FFFFFF"/>
                </a:solidFill>
                <a:latin typeface="Times New Roman"/>
                <a:cs typeface="Times New Roman"/>
              </a:rPr>
              <a:t>ilgili</a:t>
            </a:r>
            <a:r>
              <a:rPr sz="34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dirty="0">
                <a:solidFill>
                  <a:srgbClr val="FFFFFF"/>
                </a:solidFill>
                <a:latin typeface="Times New Roman"/>
                <a:cs typeface="Times New Roman"/>
              </a:rPr>
              <a:t>birimler</a:t>
            </a:r>
            <a:r>
              <a:rPr sz="34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dirty="0">
                <a:solidFill>
                  <a:srgbClr val="FFFFFF"/>
                </a:solidFill>
                <a:latin typeface="Times New Roman"/>
                <a:cs typeface="Times New Roman"/>
              </a:rPr>
              <a:t>tarafından</a:t>
            </a:r>
            <a:r>
              <a:rPr sz="34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spc="-10" dirty="0">
                <a:solidFill>
                  <a:srgbClr val="FFFFFF"/>
                </a:solidFill>
                <a:latin typeface="Times New Roman"/>
                <a:cs typeface="Times New Roman"/>
              </a:rPr>
              <a:t>kolaylıkla</a:t>
            </a:r>
            <a:endParaRPr sz="3400">
              <a:latin typeface="Times New Roman"/>
              <a:cs typeface="Times New Roman"/>
            </a:endParaRPr>
          </a:p>
          <a:p>
            <a:pPr marL="210820" marR="201930" indent="27305" algn="just">
              <a:lnSpc>
                <a:spcPts val="4800"/>
              </a:lnSpc>
              <a:spcBef>
                <a:spcPts val="5"/>
              </a:spcBef>
            </a:pPr>
            <a:r>
              <a:rPr sz="3400" dirty="0">
                <a:solidFill>
                  <a:srgbClr val="FFFFFF"/>
                </a:solidFill>
                <a:latin typeface="Times New Roman"/>
                <a:cs typeface="Times New Roman"/>
              </a:rPr>
              <a:t>bulunabileceğini</a:t>
            </a:r>
            <a:r>
              <a:rPr sz="3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dirty="0">
                <a:solidFill>
                  <a:srgbClr val="FFFFFF"/>
                </a:solidFill>
                <a:latin typeface="Times New Roman"/>
                <a:cs typeface="Times New Roman"/>
              </a:rPr>
              <a:t>unutmayın</a:t>
            </a:r>
            <a:r>
              <a:rPr sz="3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spc="-10" dirty="0">
                <a:solidFill>
                  <a:srgbClr val="FFFFFF"/>
                </a:solidFill>
                <a:latin typeface="Times New Roman"/>
                <a:cs typeface="Times New Roman"/>
              </a:rPr>
              <a:t>özellikle </a:t>
            </a:r>
            <a:r>
              <a:rPr sz="3400" dirty="0">
                <a:solidFill>
                  <a:srgbClr val="FFFFFF"/>
                </a:solidFill>
                <a:latin typeface="Times New Roman"/>
                <a:cs typeface="Times New Roman"/>
              </a:rPr>
              <a:t>son</a:t>
            </a:r>
            <a:r>
              <a:rPr sz="34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dirty="0">
                <a:solidFill>
                  <a:srgbClr val="FFFFFF"/>
                </a:solidFill>
                <a:latin typeface="Times New Roman"/>
                <a:cs typeface="Times New Roman"/>
              </a:rPr>
              <a:t>yıllarda</a:t>
            </a:r>
            <a:r>
              <a:rPr sz="34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dirty="0">
                <a:solidFill>
                  <a:srgbClr val="FFFFFF"/>
                </a:solidFill>
                <a:latin typeface="Times New Roman"/>
                <a:cs typeface="Times New Roman"/>
              </a:rPr>
              <a:t>sosyal</a:t>
            </a:r>
            <a:r>
              <a:rPr sz="3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dirty="0">
                <a:solidFill>
                  <a:srgbClr val="FFFFFF"/>
                </a:solidFill>
                <a:latin typeface="Times New Roman"/>
                <a:cs typeface="Times New Roman"/>
              </a:rPr>
              <a:t>medyada</a:t>
            </a:r>
            <a:r>
              <a:rPr sz="3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spc="-10" dirty="0">
                <a:solidFill>
                  <a:srgbClr val="FFFFFF"/>
                </a:solidFill>
                <a:latin typeface="Times New Roman"/>
                <a:cs typeface="Times New Roman"/>
              </a:rPr>
              <a:t>işlenen </a:t>
            </a:r>
            <a:r>
              <a:rPr sz="3400" dirty="0">
                <a:solidFill>
                  <a:srgbClr val="FFFFFF"/>
                </a:solidFill>
                <a:latin typeface="Times New Roman"/>
                <a:cs typeface="Times New Roman"/>
              </a:rPr>
              <a:t>suçlar</a:t>
            </a:r>
            <a:r>
              <a:rPr sz="3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dirty="0">
                <a:solidFill>
                  <a:srgbClr val="FFFFFF"/>
                </a:solidFill>
                <a:latin typeface="Times New Roman"/>
                <a:cs typeface="Times New Roman"/>
              </a:rPr>
              <a:t>sebebiyle</a:t>
            </a:r>
            <a:r>
              <a:rPr sz="3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dirty="0">
                <a:solidFill>
                  <a:srgbClr val="FFFFFF"/>
                </a:solidFill>
                <a:latin typeface="Times New Roman"/>
                <a:cs typeface="Times New Roman"/>
              </a:rPr>
              <a:t>ülkemizde</a:t>
            </a:r>
            <a:r>
              <a:rPr sz="3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dirty="0">
                <a:solidFill>
                  <a:srgbClr val="FFFFFF"/>
                </a:solidFill>
                <a:latin typeface="Times New Roman"/>
                <a:cs typeface="Times New Roman"/>
              </a:rPr>
              <a:t>de</a:t>
            </a:r>
            <a:r>
              <a:rPr sz="3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spc="-10" dirty="0">
                <a:solidFill>
                  <a:srgbClr val="FFFFFF"/>
                </a:solidFill>
                <a:latin typeface="Times New Roman"/>
                <a:cs typeface="Times New Roman"/>
              </a:rPr>
              <a:t>kanuni</a:t>
            </a:r>
            <a:endParaRPr sz="3400">
              <a:latin typeface="Times New Roman"/>
              <a:cs typeface="Times New Roman"/>
            </a:endParaRPr>
          </a:p>
          <a:p>
            <a:pPr marL="21590" algn="just">
              <a:lnSpc>
                <a:spcPct val="100000"/>
              </a:lnSpc>
              <a:spcBef>
                <a:spcPts val="445"/>
              </a:spcBef>
            </a:pPr>
            <a:r>
              <a:rPr sz="3400" dirty="0">
                <a:solidFill>
                  <a:srgbClr val="FFFFFF"/>
                </a:solidFill>
                <a:latin typeface="Times New Roman"/>
                <a:cs typeface="Times New Roman"/>
              </a:rPr>
              <a:t>olarak</a:t>
            </a:r>
            <a:r>
              <a:rPr sz="3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dirty="0">
                <a:solidFill>
                  <a:srgbClr val="FFFFFF"/>
                </a:solidFill>
                <a:latin typeface="Times New Roman"/>
                <a:cs typeface="Times New Roman"/>
              </a:rPr>
              <a:t>birçok</a:t>
            </a:r>
            <a:r>
              <a:rPr sz="3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dirty="0">
                <a:solidFill>
                  <a:srgbClr val="FFFFFF"/>
                </a:solidFill>
                <a:latin typeface="Times New Roman"/>
                <a:cs typeface="Times New Roman"/>
              </a:rPr>
              <a:t>düzenleme</a:t>
            </a:r>
            <a:r>
              <a:rPr sz="3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spc="-10" dirty="0">
                <a:solidFill>
                  <a:srgbClr val="FFFFFF"/>
                </a:solidFill>
                <a:latin typeface="Times New Roman"/>
                <a:cs typeface="Times New Roman"/>
              </a:rPr>
              <a:t>yapılmaktadır.</a:t>
            </a:r>
            <a:endParaRPr sz="34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>
    <p:diamond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7967" y="776261"/>
              <a:ext cx="16332064" cy="852054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8288000" cy="10287000"/>
            </a:xfrm>
            <a:custGeom>
              <a:avLst/>
              <a:gdLst/>
              <a:ahLst/>
              <a:cxnLst/>
              <a:rect l="l" t="t" r="r" b="b"/>
              <a:pathLst>
                <a:path w="18288000" h="10287000">
                  <a:moveTo>
                    <a:pt x="2170176" y="0"/>
                  </a:moveTo>
                  <a:lnTo>
                    <a:pt x="0" y="0"/>
                  </a:lnTo>
                  <a:lnTo>
                    <a:pt x="0" y="167640"/>
                  </a:lnTo>
                  <a:lnTo>
                    <a:pt x="2170176" y="167640"/>
                  </a:lnTo>
                  <a:lnTo>
                    <a:pt x="2170176" y="0"/>
                  </a:lnTo>
                  <a:close/>
                </a:path>
                <a:path w="18288000" h="10287000">
                  <a:moveTo>
                    <a:pt x="18288000" y="0"/>
                  </a:moveTo>
                  <a:lnTo>
                    <a:pt x="10643616" y="0"/>
                  </a:lnTo>
                  <a:lnTo>
                    <a:pt x="10643616" y="10287000"/>
                  </a:lnTo>
                  <a:lnTo>
                    <a:pt x="18288000" y="10287000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3DDA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4800" y="190500"/>
            <a:ext cx="541718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spc="-200" dirty="0">
                <a:solidFill>
                  <a:schemeClr val="tx1"/>
                </a:solidFill>
              </a:rPr>
              <a:t>Siber</a:t>
            </a:r>
            <a:r>
              <a:rPr sz="7200" spc="-509" dirty="0">
                <a:solidFill>
                  <a:schemeClr val="tx1"/>
                </a:solidFill>
              </a:rPr>
              <a:t> </a:t>
            </a:r>
            <a:r>
              <a:rPr sz="7200" spc="-180" dirty="0">
                <a:solidFill>
                  <a:schemeClr val="tx1"/>
                </a:solidFill>
              </a:rPr>
              <a:t>Zorbalık</a:t>
            </a:r>
            <a:endParaRPr sz="7200">
              <a:solidFill>
                <a:schemeClr val="tx1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972800" y="2628900"/>
            <a:ext cx="6993890" cy="313335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marR="244475" algn="ctr">
              <a:lnSpc>
                <a:spcPct val="117700"/>
              </a:lnSpc>
              <a:spcBef>
                <a:spcPts val="90"/>
              </a:spcBef>
            </a:pPr>
            <a:r>
              <a:rPr sz="3400" dirty="0">
                <a:solidFill>
                  <a:srgbClr val="05203B"/>
                </a:solidFill>
                <a:latin typeface="Times New Roman"/>
                <a:cs typeface="Times New Roman"/>
              </a:rPr>
              <a:t>Bir</a:t>
            </a:r>
            <a:r>
              <a:rPr sz="3400" spc="-35" dirty="0">
                <a:solidFill>
                  <a:srgbClr val="05203B"/>
                </a:solidFill>
                <a:latin typeface="Times New Roman"/>
                <a:cs typeface="Times New Roman"/>
              </a:rPr>
              <a:t> </a:t>
            </a:r>
            <a:r>
              <a:rPr sz="3400" dirty="0">
                <a:solidFill>
                  <a:srgbClr val="05203B"/>
                </a:solidFill>
                <a:latin typeface="Times New Roman"/>
                <a:cs typeface="Times New Roman"/>
              </a:rPr>
              <a:t>kişinin,</a:t>
            </a:r>
            <a:r>
              <a:rPr sz="3400" spc="-15" dirty="0">
                <a:solidFill>
                  <a:srgbClr val="05203B"/>
                </a:solidFill>
                <a:latin typeface="Times New Roman"/>
                <a:cs typeface="Times New Roman"/>
              </a:rPr>
              <a:t> </a:t>
            </a:r>
            <a:r>
              <a:rPr sz="3400" dirty="0">
                <a:solidFill>
                  <a:srgbClr val="05203B"/>
                </a:solidFill>
                <a:latin typeface="Times New Roman"/>
                <a:cs typeface="Times New Roman"/>
              </a:rPr>
              <a:t>bir</a:t>
            </a:r>
            <a:r>
              <a:rPr sz="3400" spc="-10" dirty="0">
                <a:solidFill>
                  <a:srgbClr val="05203B"/>
                </a:solidFill>
                <a:latin typeface="Times New Roman"/>
                <a:cs typeface="Times New Roman"/>
              </a:rPr>
              <a:t> </a:t>
            </a:r>
            <a:r>
              <a:rPr sz="3400" dirty="0">
                <a:solidFill>
                  <a:srgbClr val="05203B"/>
                </a:solidFill>
                <a:latin typeface="Times New Roman"/>
                <a:cs typeface="Times New Roman"/>
              </a:rPr>
              <a:t>başka</a:t>
            </a:r>
            <a:r>
              <a:rPr sz="3400" spc="-55" dirty="0">
                <a:solidFill>
                  <a:srgbClr val="05203B"/>
                </a:solidFill>
                <a:latin typeface="Times New Roman"/>
                <a:cs typeface="Times New Roman"/>
              </a:rPr>
              <a:t> </a:t>
            </a:r>
            <a:r>
              <a:rPr sz="3400" dirty="0">
                <a:solidFill>
                  <a:srgbClr val="05203B"/>
                </a:solidFill>
                <a:latin typeface="Times New Roman"/>
                <a:cs typeface="Times New Roman"/>
              </a:rPr>
              <a:t>kişiyi</a:t>
            </a:r>
            <a:r>
              <a:rPr sz="3400" spc="-5" dirty="0">
                <a:solidFill>
                  <a:srgbClr val="05203B"/>
                </a:solidFill>
                <a:latin typeface="Times New Roman"/>
                <a:cs typeface="Times New Roman"/>
              </a:rPr>
              <a:t> </a:t>
            </a:r>
            <a:r>
              <a:rPr sz="3400" dirty="0">
                <a:solidFill>
                  <a:srgbClr val="05203B"/>
                </a:solidFill>
                <a:latin typeface="Times New Roman"/>
                <a:cs typeface="Times New Roman"/>
              </a:rPr>
              <a:t>kasıtlı</a:t>
            </a:r>
            <a:r>
              <a:rPr sz="3400" spc="10" dirty="0">
                <a:solidFill>
                  <a:srgbClr val="05203B"/>
                </a:solidFill>
                <a:latin typeface="Times New Roman"/>
                <a:cs typeface="Times New Roman"/>
              </a:rPr>
              <a:t> </a:t>
            </a:r>
            <a:r>
              <a:rPr sz="3400" spc="-25" dirty="0">
                <a:solidFill>
                  <a:srgbClr val="05203B"/>
                </a:solidFill>
                <a:latin typeface="Times New Roman"/>
                <a:cs typeface="Times New Roman"/>
              </a:rPr>
              <a:t>ve </a:t>
            </a:r>
            <a:r>
              <a:rPr sz="3400" dirty="0">
                <a:solidFill>
                  <a:srgbClr val="05203B"/>
                </a:solidFill>
                <a:latin typeface="Times New Roman"/>
                <a:cs typeface="Times New Roman"/>
              </a:rPr>
              <a:t>düzenli</a:t>
            </a:r>
            <a:r>
              <a:rPr sz="3400" spc="-55" dirty="0">
                <a:solidFill>
                  <a:srgbClr val="05203B"/>
                </a:solidFill>
                <a:latin typeface="Times New Roman"/>
                <a:cs typeface="Times New Roman"/>
              </a:rPr>
              <a:t> </a:t>
            </a:r>
            <a:r>
              <a:rPr sz="3400" dirty="0">
                <a:solidFill>
                  <a:srgbClr val="05203B"/>
                </a:solidFill>
                <a:latin typeface="Times New Roman"/>
                <a:cs typeface="Times New Roman"/>
              </a:rPr>
              <a:t>olarak</a:t>
            </a:r>
            <a:r>
              <a:rPr sz="3400" spc="-45" dirty="0">
                <a:solidFill>
                  <a:srgbClr val="05203B"/>
                </a:solidFill>
                <a:latin typeface="Times New Roman"/>
                <a:cs typeface="Times New Roman"/>
              </a:rPr>
              <a:t> </a:t>
            </a:r>
            <a:r>
              <a:rPr sz="3400" dirty="0">
                <a:solidFill>
                  <a:srgbClr val="05203B"/>
                </a:solidFill>
                <a:latin typeface="Times New Roman"/>
                <a:cs typeface="Times New Roman"/>
              </a:rPr>
              <a:t>rahatsız</a:t>
            </a:r>
            <a:r>
              <a:rPr sz="3400" spc="-20" dirty="0">
                <a:solidFill>
                  <a:srgbClr val="05203B"/>
                </a:solidFill>
                <a:latin typeface="Times New Roman"/>
                <a:cs typeface="Times New Roman"/>
              </a:rPr>
              <a:t> </a:t>
            </a:r>
            <a:r>
              <a:rPr sz="3400" dirty="0">
                <a:solidFill>
                  <a:srgbClr val="05203B"/>
                </a:solidFill>
                <a:latin typeface="Times New Roman"/>
                <a:cs typeface="Times New Roman"/>
              </a:rPr>
              <a:t>etmesi,</a:t>
            </a:r>
            <a:r>
              <a:rPr sz="3400" spc="-10" dirty="0">
                <a:solidFill>
                  <a:srgbClr val="05203B"/>
                </a:solidFill>
                <a:latin typeface="Times New Roman"/>
                <a:cs typeface="Times New Roman"/>
              </a:rPr>
              <a:t> zarar </a:t>
            </a:r>
            <a:r>
              <a:rPr sz="3400" dirty="0">
                <a:solidFill>
                  <a:srgbClr val="05203B"/>
                </a:solidFill>
                <a:latin typeface="Times New Roman"/>
                <a:cs typeface="Times New Roman"/>
              </a:rPr>
              <a:t>verme</a:t>
            </a:r>
            <a:r>
              <a:rPr sz="3400" spc="-50" dirty="0">
                <a:solidFill>
                  <a:srgbClr val="05203B"/>
                </a:solidFill>
                <a:latin typeface="Times New Roman"/>
                <a:cs typeface="Times New Roman"/>
              </a:rPr>
              <a:t> </a:t>
            </a:r>
            <a:r>
              <a:rPr sz="3400" dirty="0">
                <a:solidFill>
                  <a:srgbClr val="05203B"/>
                </a:solidFill>
                <a:latin typeface="Times New Roman"/>
                <a:cs typeface="Times New Roman"/>
              </a:rPr>
              <a:t>amacını</a:t>
            </a:r>
            <a:r>
              <a:rPr sz="3400" spc="-35" dirty="0">
                <a:solidFill>
                  <a:srgbClr val="05203B"/>
                </a:solidFill>
                <a:latin typeface="Times New Roman"/>
                <a:cs typeface="Times New Roman"/>
              </a:rPr>
              <a:t> </a:t>
            </a:r>
            <a:r>
              <a:rPr sz="3400" dirty="0">
                <a:solidFill>
                  <a:srgbClr val="05203B"/>
                </a:solidFill>
                <a:latin typeface="Times New Roman"/>
                <a:cs typeface="Times New Roman"/>
              </a:rPr>
              <a:t>taşıyan</a:t>
            </a:r>
            <a:r>
              <a:rPr sz="3400" spc="-25" dirty="0">
                <a:solidFill>
                  <a:srgbClr val="05203B"/>
                </a:solidFill>
                <a:latin typeface="Times New Roman"/>
                <a:cs typeface="Times New Roman"/>
              </a:rPr>
              <a:t> </a:t>
            </a:r>
            <a:r>
              <a:rPr sz="3400" spc="-10" dirty="0">
                <a:solidFill>
                  <a:srgbClr val="05203B"/>
                </a:solidFill>
                <a:latin typeface="Times New Roman"/>
                <a:cs typeface="Times New Roman"/>
              </a:rPr>
              <a:t>eylemlerde</a:t>
            </a:r>
            <a:endParaRPr sz="3400">
              <a:latin typeface="Times New Roman"/>
              <a:cs typeface="Times New Roman"/>
            </a:endParaRPr>
          </a:p>
          <a:p>
            <a:pPr marL="12065" marR="5080" indent="1270" algn="ctr">
              <a:lnSpc>
                <a:spcPts val="4800"/>
              </a:lnSpc>
              <a:spcBef>
                <a:spcPts val="280"/>
              </a:spcBef>
            </a:pPr>
            <a:r>
              <a:rPr sz="3400" dirty="0">
                <a:solidFill>
                  <a:srgbClr val="05203B"/>
                </a:solidFill>
                <a:latin typeface="Times New Roman"/>
                <a:cs typeface="Times New Roman"/>
              </a:rPr>
              <a:t>bulunması,</a:t>
            </a:r>
            <a:r>
              <a:rPr sz="3400" spc="-20" dirty="0">
                <a:solidFill>
                  <a:srgbClr val="05203B"/>
                </a:solidFill>
                <a:latin typeface="Times New Roman"/>
                <a:cs typeface="Times New Roman"/>
              </a:rPr>
              <a:t> </a:t>
            </a:r>
            <a:r>
              <a:rPr sz="3400" dirty="0">
                <a:solidFill>
                  <a:srgbClr val="05203B"/>
                </a:solidFill>
                <a:latin typeface="Times New Roman"/>
                <a:cs typeface="Times New Roman"/>
              </a:rPr>
              <a:t>incitmesi</a:t>
            </a:r>
            <a:r>
              <a:rPr sz="3400" spc="-5" dirty="0">
                <a:solidFill>
                  <a:srgbClr val="05203B"/>
                </a:solidFill>
                <a:latin typeface="Times New Roman"/>
                <a:cs typeface="Times New Roman"/>
              </a:rPr>
              <a:t> </a:t>
            </a:r>
            <a:r>
              <a:rPr sz="3400" dirty="0">
                <a:solidFill>
                  <a:srgbClr val="05203B"/>
                </a:solidFill>
                <a:latin typeface="Times New Roman"/>
                <a:cs typeface="Times New Roman"/>
              </a:rPr>
              <a:t>ya</a:t>
            </a:r>
            <a:r>
              <a:rPr sz="3400" spc="-30" dirty="0">
                <a:solidFill>
                  <a:srgbClr val="05203B"/>
                </a:solidFill>
                <a:latin typeface="Times New Roman"/>
                <a:cs typeface="Times New Roman"/>
              </a:rPr>
              <a:t> </a:t>
            </a:r>
            <a:r>
              <a:rPr sz="3400" dirty="0">
                <a:solidFill>
                  <a:srgbClr val="05203B"/>
                </a:solidFill>
                <a:latin typeface="Times New Roman"/>
                <a:cs typeface="Times New Roman"/>
              </a:rPr>
              <a:t>da</a:t>
            </a:r>
            <a:r>
              <a:rPr sz="3400" spc="-35" dirty="0">
                <a:solidFill>
                  <a:srgbClr val="05203B"/>
                </a:solidFill>
                <a:latin typeface="Times New Roman"/>
                <a:cs typeface="Times New Roman"/>
              </a:rPr>
              <a:t> </a:t>
            </a:r>
            <a:r>
              <a:rPr sz="3400" spc="-10" dirty="0">
                <a:solidFill>
                  <a:srgbClr val="05203B"/>
                </a:solidFill>
                <a:latin typeface="Times New Roman"/>
                <a:cs typeface="Times New Roman"/>
              </a:rPr>
              <a:t>korkutması </a:t>
            </a:r>
            <a:r>
              <a:rPr sz="3400">
                <a:solidFill>
                  <a:srgbClr val="05203B"/>
                </a:solidFill>
                <a:latin typeface="Times New Roman"/>
                <a:cs typeface="Times New Roman"/>
              </a:rPr>
              <a:t>olarak</a:t>
            </a:r>
            <a:r>
              <a:rPr sz="3400" spc="-60">
                <a:solidFill>
                  <a:srgbClr val="05203B"/>
                </a:solidFill>
                <a:latin typeface="Times New Roman"/>
                <a:cs typeface="Times New Roman"/>
              </a:rPr>
              <a:t> </a:t>
            </a:r>
            <a:r>
              <a:rPr sz="3400" smtClean="0">
                <a:solidFill>
                  <a:srgbClr val="05203B"/>
                </a:solidFill>
                <a:latin typeface="Times New Roman"/>
                <a:cs typeface="Times New Roman"/>
              </a:rPr>
              <a:t>tanımlanabil</a:t>
            </a:r>
            <a:r>
              <a:rPr lang="tr-TR" sz="3400" dirty="0" smtClean="0">
                <a:solidFill>
                  <a:srgbClr val="05203B"/>
                </a:solidFill>
                <a:latin typeface="Times New Roman"/>
                <a:cs typeface="Times New Roman"/>
              </a:rPr>
              <a:t>ir.</a:t>
            </a:r>
            <a:endParaRPr sz="34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>
    <p:diamond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098792"/>
            <a:ext cx="16517619" cy="1240790"/>
          </a:xfrm>
          <a:custGeom>
            <a:avLst/>
            <a:gdLst/>
            <a:ahLst/>
            <a:cxnLst/>
            <a:rect l="l" t="t" r="r" b="b"/>
            <a:pathLst>
              <a:path w="16517619" h="1240790">
                <a:moveTo>
                  <a:pt x="16517112" y="0"/>
                </a:moveTo>
                <a:lnTo>
                  <a:pt x="0" y="0"/>
                </a:lnTo>
                <a:lnTo>
                  <a:pt x="0" y="1240535"/>
                </a:lnTo>
                <a:lnTo>
                  <a:pt x="15745587" y="1240535"/>
                </a:lnTo>
                <a:lnTo>
                  <a:pt x="16517112" y="0"/>
                </a:lnTo>
                <a:close/>
              </a:path>
            </a:pathLst>
          </a:custGeom>
          <a:solidFill>
            <a:srgbClr val="1252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44423" y="7603693"/>
            <a:ext cx="13141960" cy="421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2735" indent="-28003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2735" algn="l"/>
              </a:tabLst>
            </a:pP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Tehlike</a:t>
            </a:r>
            <a:r>
              <a:rPr sz="2600" spc="3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45" dirty="0">
                <a:solidFill>
                  <a:srgbClr val="FFFFFF"/>
                </a:solidFill>
                <a:latin typeface="Times New Roman"/>
                <a:cs typeface="Times New Roman"/>
              </a:rPr>
              <a:t>altında</a:t>
            </a:r>
            <a:r>
              <a:rPr sz="2600" spc="3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olduğunuzu</a:t>
            </a:r>
            <a:r>
              <a:rPr sz="2600" spc="3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55" dirty="0">
                <a:solidFill>
                  <a:srgbClr val="FFFFFF"/>
                </a:solidFill>
                <a:latin typeface="Times New Roman"/>
                <a:cs typeface="Times New Roman"/>
              </a:rPr>
              <a:t>hissediyorsanız</a:t>
            </a:r>
            <a:r>
              <a:rPr sz="2600" spc="3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resmi</a:t>
            </a:r>
            <a:r>
              <a:rPr sz="2600" spc="3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45" dirty="0">
                <a:solidFill>
                  <a:srgbClr val="FFFFFF"/>
                </a:solidFill>
                <a:latin typeface="Times New Roman"/>
                <a:cs typeface="Times New Roman"/>
              </a:rPr>
              <a:t>makamlara</a:t>
            </a:r>
            <a:r>
              <a:rPr sz="2600" spc="4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50" dirty="0">
                <a:solidFill>
                  <a:srgbClr val="FFFFFF"/>
                </a:solidFill>
                <a:latin typeface="Times New Roman"/>
                <a:cs typeface="Times New Roman"/>
              </a:rPr>
              <a:t>gerekli</a:t>
            </a:r>
            <a:r>
              <a:rPr sz="2600" spc="2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50" dirty="0">
                <a:solidFill>
                  <a:srgbClr val="FFFFFF"/>
                </a:solidFill>
                <a:latin typeface="Times New Roman"/>
                <a:cs typeface="Times New Roman"/>
              </a:rPr>
              <a:t>şikayetlerde</a:t>
            </a:r>
            <a:r>
              <a:rPr sz="2600" spc="4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35" dirty="0">
                <a:solidFill>
                  <a:srgbClr val="FFFFFF"/>
                </a:solidFill>
                <a:latin typeface="Times New Roman"/>
                <a:cs typeface="Times New Roman"/>
              </a:rPr>
              <a:t>bulunun.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4437888"/>
            <a:ext cx="16517619" cy="1240790"/>
          </a:xfrm>
          <a:custGeom>
            <a:avLst/>
            <a:gdLst/>
            <a:ahLst/>
            <a:cxnLst/>
            <a:rect l="l" t="t" r="r" b="b"/>
            <a:pathLst>
              <a:path w="16517619" h="1240789">
                <a:moveTo>
                  <a:pt x="16517112" y="0"/>
                </a:moveTo>
                <a:lnTo>
                  <a:pt x="37984" y="0"/>
                </a:lnTo>
                <a:lnTo>
                  <a:pt x="0" y="61235"/>
                </a:lnTo>
                <a:lnTo>
                  <a:pt x="0" y="1240536"/>
                </a:lnTo>
                <a:lnTo>
                  <a:pt x="15747619" y="1240536"/>
                </a:lnTo>
                <a:lnTo>
                  <a:pt x="16517112" y="0"/>
                </a:lnTo>
                <a:close/>
              </a:path>
            </a:pathLst>
          </a:custGeom>
          <a:solidFill>
            <a:srgbClr val="37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8506" y="4893309"/>
            <a:ext cx="12557125" cy="421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92735" indent="-280035">
              <a:lnSpc>
                <a:spcPct val="100000"/>
              </a:lnSpc>
              <a:spcBef>
                <a:spcPts val="90"/>
              </a:spcBef>
              <a:buFont typeface="Arial"/>
              <a:buChar char="•"/>
              <a:tabLst>
                <a:tab pos="292735" algn="l"/>
              </a:tabLst>
            </a:pPr>
            <a:r>
              <a:rPr sz="2600" spc="50" dirty="0">
                <a:solidFill>
                  <a:srgbClr val="FFFFFF"/>
                </a:solidFill>
                <a:latin typeface="Times New Roman"/>
                <a:cs typeface="Times New Roman"/>
              </a:rPr>
              <a:t>Zorbalık</a:t>
            </a:r>
            <a:r>
              <a:rPr sz="2600" spc="3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50" dirty="0">
                <a:solidFill>
                  <a:srgbClr val="FFFFFF"/>
                </a:solidFill>
                <a:latin typeface="Times New Roman"/>
                <a:cs typeface="Times New Roman"/>
              </a:rPr>
              <a:t>ısrarla</a:t>
            </a:r>
            <a:r>
              <a:rPr sz="2600" spc="3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devam</a:t>
            </a:r>
            <a:r>
              <a:rPr sz="2600" spc="3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ediyorsa</a:t>
            </a:r>
            <a:r>
              <a:rPr sz="2600" spc="4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50" dirty="0">
                <a:solidFill>
                  <a:srgbClr val="FFFFFF"/>
                </a:solidFill>
                <a:latin typeface="Times New Roman"/>
                <a:cs typeface="Times New Roman"/>
              </a:rPr>
              <a:t>güvendiğiniz</a:t>
            </a:r>
            <a:r>
              <a:rPr sz="2600" spc="3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55" dirty="0">
                <a:solidFill>
                  <a:srgbClr val="FFFFFF"/>
                </a:solidFill>
                <a:latin typeface="Times New Roman"/>
                <a:cs typeface="Times New Roman"/>
              </a:rPr>
              <a:t>kişilere/ebeveynlerinize</a:t>
            </a:r>
            <a:r>
              <a:rPr sz="2600" spc="3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durumu</a:t>
            </a:r>
            <a:r>
              <a:rPr sz="2600" spc="3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50" dirty="0">
                <a:solidFill>
                  <a:srgbClr val="FFFFFF"/>
                </a:solidFill>
                <a:latin typeface="Times New Roman"/>
                <a:cs typeface="Times New Roman"/>
              </a:rPr>
              <a:t>anlatın.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5733288"/>
            <a:ext cx="16517619" cy="1240790"/>
          </a:xfrm>
          <a:custGeom>
            <a:avLst/>
            <a:gdLst/>
            <a:ahLst/>
            <a:cxnLst/>
            <a:rect l="l" t="t" r="r" b="b"/>
            <a:pathLst>
              <a:path w="16517619" h="1240790">
                <a:moveTo>
                  <a:pt x="16517112" y="0"/>
                </a:moveTo>
                <a:lnTo>
                  <a:pt x="0" y="0"/>
                </a:lnTo>
                <a:lnTo>
                  <a:pt x="0" y="1240536"/>
                </a:lnTo>
                <a:lnTo>
                  <a:pt x="15745587" y="1240536"/>
                </a:lnTo>
                <a:lnTo>
                  <a:pt x="16517112" y="0"/>
                </a:lnTo>
                <a:close/>
              </a:path>
            </a:pathLst>
          </a:custGeom>
          <a:solidFill>
            <a:srgbClr val="2C92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60375" y="6238112"/>
            <a:ext cx="11431905" cy="421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92735" indent="-280035">
              <a:lnSpc>
                <a:spcPct val="100000"/>
              </a:lnSpc>
              <a:spcBef>
                <a:spcPts val="90"/>
              </a:spcBef>
              <a:buFont typeface="Arial"/>
              <a:buChar char="•"/>
              <a:tabLst>
                <a:tab pos="292735" algn="l"/>
              </a:tabLst>
            </a:pPr>
            <a:r>
              <a:rPr sz="2600" spc="50" dirty="0">
                <a:solidFill>
                  <a:srgbClr val="FFFFFF"/>
                </a:solidFill>
                <a:latin typeface="Times New Roman"/>
                <a:cs typeface="Times New Roman"/>
              </a:rPr>
              <a:t>Zorbalığa</a:t>
            </a:r>
            <a:r>
              <a:rPr sz="2600" spc="2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maruz</a:t>
            </a:r>
            <a:r>
              <a:rPr sz="2600" spc="2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50" dirty="0">
                <a:solidFill>
                  <a:srgbClr val="FFFFFF"/>
                </a:solidFill>
                <a:latin typeface="Times New Roman"/>
                <a:cs typeface="Times New Roman"/>
              </a:rPr>
              <a:t>kaldığınız</a:t>
            </a:r>
            <a:r>
              <a:rPr sz="2600" spc="3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55" dirty="0">
                <a:solidFill>
                  <a:srgbClr val="FFFFFF"/>
                </a:solidFill>
                <a:latin typeface="Times New Roman"/>
                <a:cs typeface="Times New Roman"/>
              </a:rPr>
              <a:t>platformlardaki</a:t>
            </a:r>
            <a:r>
              <a:rPr sz="2600" spc="3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50" dirty="0">
                <a:solidFill>
                  <a:srgbClr val="FFFFFF"/>
                </a:solidFill>
                <a:latin typeface="Times New Roman"/>
                <a:cs typeface="Times New Roman"/>
              </a:rPr>
              <a:t>hesaplarınızı</a:t>
            </a:r>
            <a:r>
              <a:rPr sz="2600" spc="3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silin</a:t>
            </a:r>
            <a:r>
              <a:rPr sz="2600" spc="2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ya</a:t>
            </a:r>
            <a:r>
              <a:rPr sz="2600" spc="3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da</a:t>
            </a:r>
            <a:r>
              <a:rPr sz="2600" spc="2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45" dirty="0">
                <a:solidFill>
                  <a:srgbClr val="FFFFFF"/>
                </a:solidFill>
                <a:latin typeface="Times New Roman"/>
                <a:cs typeface="Times New Roman"/>
              </a:rPr>
              <a:t>dondurun.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3044951"/>
            <a:ext cx="16517619" cy="1240790"/>
          </a:xfrm>
          <a:custGeom>
            <a:avLst/>
            <a:gdLst/>
            <a:ahLst/>
            <a:cxnLst/>
            <a:rect l="l" t="t" r="r" b="b"/>
            <a:pathLst>
              <a:path w="16517619" h="1240789">
                <a:moveTo>
                  <a:pt x="16517112" y="0"/>
                </a:moveTo>
                <a:lnTo>
                  <a:pt x="0" y="0"/>
                </a:lnTo>
                <a:lnTo>
                  <a:pt x="0" y="1240536"/>
                </a:lnTo>
                <a:lnTo>
                  <a:pt x="15745587" y="1240536"/>
                </a:lnTo>
                <a:lnTo>
                  <a:pt x="16517112" y="0"/>
                </a:lnTo>
                <a:close/>
              </a:path>
            </a:pathLst>
          </a:custGeom>
          <a:solidFill>
            <a:srgbClr val="17B6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10997" y="3547948"/>
            <a:ext cx="9464675" cy="421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2735" indent="-28003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2735" algn="l"/>
              </a:tabLst>
            </a:pPr>
            <a:r>
              <a:rPr sz="2600" spc="55" dirty="0">
                <a:solidFill>
                  <a:srgbClr val="FFFFFF"/>
                </a:solidFill>
                <a:latin typeface="Times New Roman"/>
                <a:cs typeface="Times New Roman"/>
              </a:rPr>
              <a:t>Hesaplarınızı</a:t>
            </a:r>
            <a:r>
              <a:rPr sz="2600" spc="2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50" dirty="0">
                <a:solidFill>
                  <a:srgbClr val="FFFFFF"/>
                </a:solidFill>
                <a:latin typeface="Times New Roman"/>
                <a:cs typeface="Times New Roman"/>
              </a:rPr>
              <a:t>korunaklı</a:t>
            </a:r>
            <a:r>
              <a:rPr sz="2600" spc="2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hale</a:t>
            </a:r>
            <a:r>
              <a:rPr sz="2600" spc="2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50" dirty="0">
                <a:solidFill>
                  <a:srgbClr val="FFFFFF"/>
                </a:solidFill>
                <a:latin typeface="Times New Roman"/>
                <a:cs typeface="Times New Roman"/>
              </a:rPr>
              <a:t>getirin,</a:t>
            </a:r>
            <a:r>
              <a:rPr sz="2600" spc="2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50" dirty="0">
                <a:solidFill>
                  <a:srgbClr val="FFFFFF"/>
                </a:solidFill>
                <a:latin typeface="Times New Roman"/>
                <a:cs typeface="Times New Roman"/>
              </a:rPr>
              <a:t>herkesin</a:t>
            </a:r>
            <a:r>
              <a:rPr sz="2600" spc="2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45" dirty="0">
                <a:solidFill>
                  <a:srgbClr val="FFFFFF"/>
                </a:solidFill>
                <a:latin typeface="Times New Roman"/>
                <a:cs typeface="Times New Roman"/>
              </a:rPr>
              <a:t>erişimine</a:t>
            </a:r>
            <a:r>
              <a:rPr sz="2600" spc="3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35" dirty="0">
                <a:solidFill>
                  <a:srgbClr val="FFFFFF"/>
                </a:solidFill>
                <a:latin typeface="Times New Roman"/>
                <a:cs typeface="Times New Roman"/>
              </a:rPr>
              <a:t>açmayın.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1679448"/>
            <a:ext cx="16517619" cy="1240790"/>
          </a:xfrm>
          <a:custGeom>
            <a:avLst/>
            <a:gdLst/>
            <a:ahLst/>
            <a:cxnLst/>
            <a:rect l="l" t="t" r="r" b="b"/>
            <a:pathLst>
              <a:path w="16517619" h="1240789">
                <a:moveTo>
                  <a:pt x="16517112" y="0"/>
                </a:moveTo>
                <a:lnTo>
                  <a:pt x="0" y="0"/>
                </a:lnTo>
                <a:lnTo>
                  <a:pt x="0" y="1240535"/>
                </a:lnTo>
                <a:lnTo>
                  <a:pt x="15745587" y="1240535"/>
                </a:lnTo>
                <a:lnTo>
                  <a:pt x="16517112" y="0"/>
                </a:lnTo>
                <a:close/>
              </a:path>
            </a:pathLst>
          </a:custGeom>
          <a:solidFill>
            <a:srgbClr val="4FCD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26135" y="2182495"/>
            <a:ext cx="7174230" cy="421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92735" indent="-280035">
              <a:lnSpc>
                <a:spcPct val="100000"/>
              </a:lnSpc>
              <a:spcBef>
                <a:spcPts val="90"/>
              </a:spcBef>
              <a:buFont typeface="Arial"/>
              <a:buChar char="•"/>
              <a:tabLst>
                <a:tab pos="292735" algn="l"/>
              </a:tabLst>
            </a:pP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Sizi</a:t>
            </a:r>
            <a:r>
              <a:rPr sz="2600" spc="3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55" dirty="0">
                <a:solidFill>
                  <a:srgbClr val="FFFFFF"/>
                </a:solidFill>
                <a:latin typeface="Times New Roman"/>
                <a:cs typeface="Times New Roman"/>
              </a:rPr>
              <a:t>rahatsız</a:t>
            </a:r>
            <a:r>
              <a:rPr sz="2600" spc="3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eden</a:t>
            </a:r>
            <a:r>
              <a:rPr sz="2600" spc="2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kişiyle</a:t>
            </a:r>
            <a:r>
              <a:rPr sz="2600" spc="4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55" dirty="0">
                <a:solidFill>
                  <a:srgbClr val="FFFFFF"/>
                </a:solidFill>
                <a:latin typeface="Times New Roman"/>
                <a:cs typeface="Times New Roman"/>
              </a:rPr>
              <a:t>iletişiminize</a:t>
            </a:r>
            <a:r>
              <a:rPr sz="2600" spc="3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son</a:t>
            </a:r>
            <a:r>
              <a:rPr sz="2600" spc="3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40" dirty="0">
                <a:solidFill>
                  <a:srgbClr val="FFFFFF"/>
                </a:solidFill>
                <a:latin typeface="Times New Roman"/>
                <a:cs typeface="Times New Roman"/>
              </a:rPr>
              <a:t>verin.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5273273" y="1930400"/>
            <a:ext cx="28003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b="0" spc="-50"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284322" y="3207842"/>
            <a:ext cx="28067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spc="-50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284322" y="4450537"/>
            <a:ext cx="28067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spc="-50"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448026" y="6174994"/>
            <a:ext cx="28003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spc="-50" dirty="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448026" y="7278446"/>
            <a:ext cx="28067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spc="-50" dirty="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901185" y="287528"/>
            <a:ext cx="104533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60" dirty="0">
                <a:solidFill>
                  <a:srgbClr val="181818"/>
                </a:solidFill>
                <a:latin typeface="Times New Roman"/>
                <a:cs typeface="Times New Roman"/>
              </a:rPr>
              <a:t>SIBER</a:t>
            </a:r>
            <a:r>
              <a:rPr sz="3600" b="1" spc="260" dirty="0">
                <a:solidFill>
                  <a:srgbClr val="181818"/>
                </a:solidFill>
                <a:latin typeface="Times New Roman"/>
                <a:cs typeface="Times New Roman"/>
              </a:rPr>
              <a:t> </a:t>
            </a:r>
            <a:r>
              <a:rPr sz="3600" b="1" spc="65" dirty="0">
                <a:solidFill>
                  <a:srgbClr val="181818"/>
                </a:solidFill>
                <a:latin typeface="Times New Roman"/>
                <a:cs typeface="Times New Roman"/>
              </a:rPr>
              <a:t>ZORBALIK</a:t>
            </a:r>
            <a:r>
              <a:rPr sz="3600" b="1" spc="335" dirty="0">
                <a:solidFill>
                  <a:srgbClr val="181818"/>
                </a:solidFill>
                <a:latin typeface="Times New Roman"/>
                <a:cs typeface="Times New Roman"/>
              </a:rPr>
              <a:t> </a:t>
            </a:r>
            <a:r>
              <a:rPr sz="3600" b="1" spc="55" dirty="0">
                <a:solidFill>
                  <a:srgbClr val="181818"/>
                </a:solidFill>
                <a:latin typeface="Times New Roman"/>
                <a:cs typeface="Times New Roman"/>
              </a:rPr>
              <a:t>ILE</a:t>
            </a:r>
            <a:r>
              <a:rPr sz="3600" b="1" spc="254" dirty="0">
                <a:solidFill>
                  <a:srgbClr val="181818"/>
                </a:solidFill>
                <a:latin typeface="Times New Roman"/>
                <a:cs typeface="Times New Roman"/>
              </a:rPr>
              <a:t> </a:t>
            </a:r>
            <a:r>
              <a:rPr sz="3600" b="1" spc="70" dirty="0">
                <a:solidFill>
                  <a:srgbClr val="181818"/>
                </a:solidFill>
                <a:latin typeface="Times New Roman"/>
                <a:cs typeface="Times New Roman"/>
              </a:rPr>
              <a:t>KARŞILAŞILDIĞINDA;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8543543"/>
            <a:ext cx="16660494" cy="1350645"/>
          </a:xfrm>
          <a:custGeom>
            <a:avLst/>
            <a:gdLst/>
            <a:ahLst/>
            <a:cxnLst/>
            <a:rect l="l" t="t" r="r" b="b"/>
            <a:pathLst>
              <a:path w="16660494" h="1350645">
                <a:moveTo>
                  <a:pt x="16660367" y="0"/>
                </a:moveTo>
                <a:lnTo>
                  <a:pt x="0" y="0"/>
                </a:lnTo>
                <a:lnTo>
                  <a:pt x="0" y="1350263"/>
                </a:lnTo>
                <a:lnTo>
                  <a:pt x="15878048" y="1350263"/>
                </a:lnTo>
                <a:lnTo>
                  <a:pt x="16660367" y="0"/>
                </a:lnTo>
                <a:close/>
              </a:path>
            </a:pathLst>
          </a:custGeom>
          <a:solidFill>
            <a:srgbClr val="1252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22808" y="9365995"/>
            <a:ext cx="11737340" cy="421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600" spc="55" dirty="0">
                <a:solidFill>
                  <a:srgbClr val="FFFFFF"/>
                </a:solidFill>
                <a:latin typeface="Times New Roman"/>
                <a:cs typeface="Times New Roman"/>
              </a:rPr>
              <a:t>Haklarınızı</a:t>
            </a:r>
            <a:r>
              <a:rPr sz="2600" spc="3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iyi</a:t>
            </a:r>
            <a:r>
              <a:rPr sz="2600" spc="3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bilin,</a:t>
            </a:r>
            <a:r>
              <a:rPr sz="2600" spc="2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sosyal</a:t>
            </a:r>
            <a:r>
              <a:rPr sz="2600" spc="3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55" dirty="0">
                <a:solidFill>
                  <a:srgbClr val="FFFFFF"/>
                </a:solidFill>
                <a:latin typeface="Times New Roman"/>
                <a:cs typeface="Times New Roman"/>
              </a:rPr>
              <a:t>mecraların</a:t>
            </a:r>
            <a:r>
              <a:rPr sz="2600" spc="3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55" dirty="0">
                <a:solidFill>
                  <a:srgbClr val="FFFFFF"/>
                </a:solidFill>
                <a:latin typeface="Times New Roman"/>
                <a:cs typeface="Times New Roman"/>
              </a:rPr>
              <a:t>zorbalıkla</a:t>
            </a:r>
            <a:r>
              <a:rPr sz="2600" spc="2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50" dirty="0">
                <a:solidFill>
                  <a:srgbClr val="FFFFFF"/>
                </a:solidFill>
                <a:latin typeface="Times New Roman"/>
                <a:cs typeface="Times New Roman"/>
              </a:rPr>
              <a:t>mücadele</a:t>
            </a:r>
            <a:r>
              <a:rPr sz="2600" spc="3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55" dirty="0">
                <a:solidFill>
                  <a:srgbClr val="FFFFFF"/>
                </a:solidFill>
                <a:latin typeface="Times New Roman"/>
                <a:cs typeface="Times New Roman"/>
              </a:rPr>
              <a:t>politikalarını</a:t>
            </a:r>
            <a:r>
              <a:rPr sz="2600" spc="3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35" dirty="0">
                <a:solidFill>
                  <a:srgbClr val="FFFFFF"/>
                </a:solidFill>
                <a:latin typeface="Times New Roman"/>
                <a:cs typeface="Times New Roman"/>
              </a:rPr>
              <a:t>inceleyin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5448026" y="8506459"/>
            <a:ext cx="28003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spc="-50" dirty="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endParaRPr sz="40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>
    <p:diamond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31747" y="2747772"/>
            <a:ext cx="16297782" cy="6775856"/>
            <a:chOff x="1031747" y="2747772"/>
            <a:chExt cx="16297782" cy="6775856"/>
          </a:xfrm>
        </p:grpSpPr>
        <p:sp>
          <p:nvSpPr>
            <p:cNvPr id="3" name="object 3"/>
            <p:cNvSpPr/>
            <p:nvPr/>
          </p:nvSpPr>
          <p:spPr>
            <a:xfrm>
              <a:off x="15634715" y="2747773"/>
              <a:ext cx="1694814" cy="3386327"/>
            </a:xfrm>
            <a:custGeom>
              <a:avLst/>
              <a:gdLst/>
              <a:ahLst/>
              <a:cxnLst/>
              <a:rect l="l" t="t" r="r" b="b"/>
              <a:pathLst>
                <a:path w="1694815" h="3423285">
                  <a:moveTo>
                    <a:pt x="1594866" y="2281301"/>
                  </a:moveTo>
                  <a:lnTo>
                    <a:pt x="1609475" y="2236940"/>
                  </a:lnTo>
                  <a:lnTo>
                    <a:pt x="1623162" y="2191681"/>
                  </a:lnTo>
                  <a:lnTo>
                    <a:pt x="1635859" y="2145617"/>
                  </a:lnTo>
                  <a:lnTo>
                    <a:pt x="1647500" y="2098844"/>
                  </a:lnTo>
                  <a:lnTo>
                    <a:pt x="1658019" y="2051457"/>
                  </a:lnTo>
                  <a:lnTo>
                    <a:pt x="1667351" y="2003552"/>
                  </a:lnTo>
                  <a:lnTo>
                    <a:pt x="1675428" y="1955223"/>
                  </a:lnTo>
                  <a:lnTo>
                    <a:pt x="1682185" y="1906566"/>
                  </a:lnTo>
                  <a:lnTo>
                    <a:pt x="1687556" y="1857676"/>
                  </a:lnTo>
                  <a:lnTo>
                    <a:pt x="1691474" y="1808649"/>
                  </a:lnTo>
                  <a:lnTo>
                    <a:pt x="1693873" y="1759579"/>
                  </a:lnTo>
                  <a:lnTo>
                    <a:pt x="1694688" y="1710563"/>
                  </a:lnTo>
                  <a:lnTo>
                    <a:pt x="1693852" y="1657341"/>
                  </a:lnTo>
                  <a:lnTo>
                    <a:pt x="1691370" y="1604520"/>
                  </a:lnTo>
                  <a:lnTo>
                    <a:pt x="1687273" y="1552130"/>
                  </a:lnTo>
                  <a:lnTo>
                    <a:pt x="1681596" y="1500208"/>
                  </a:lnTo>
                  <a:lnTo>
                    <a:pt x="1674373" y="1448786"/>
                  </a:lnTo>
                  <a:lnTo>
                    <a:pt x="1665638" y="1397897"/>
                  </a:lnTo>
                  <a:lnTo>
                    <a:pt x="1655423" y="1347577"/>
                  </a:lnTo>
                  <a:lnTo>
                    <a:pt x="1643764" y="1297859"/>
                  </a:lnTo>
                  <a:lnTo>
                    <a:pt x="1630693" y="1248776"/>
                  </a:lnTo>
                  <a:lnTo>
                    <a:pt x="1616245" y="1200362"/>
                  </a:lnTo>
                  <a:lnTo>
                    <a:pt x="1600453" y="1152652"/>
                  </a:lnTo>
                  <a:lnTo>
                    <a:pt x="1598549" y="1148968"/>
                  </a:lnTo>
                  <a:lnTo>
                    <a:pt x="1598549" y="1145286"/>
                  </a:lnTo>
                  <a:lnTo>
                    <a:pt x="1596644" y="1141602"/>
                  </a:lnTo>
                  <a:lnTo>
                    <a:pt x="1579180" y="1096387"/>
                  </a:lnTo>
                  <a:lnTo>
                    <a:pt x="1560457" y="1051752"/>
                  </a:lnTo>
                  <a:lnTo>
                    <a:pt x="1540502" y="1007720"/>
                  </a:lnTo>
                  <a:lnTo>
                    <a:pt x="1519341" y="964313"/>
                  </a:lnTo>
                  <a:lnTo>
                    <a:pt x="1496999" y="921555"/>
                  </a:lnTo>
                  <a:lnTo>
                    <a:pt x="1473504" y="879468"/>
                  </a:lnTo>
                  <a:lnTo>
                    <a:pt x="1448880" y="838074"/>
                  </a:lnTo>
                  <a:lnTo>
                    <a:pt x="1423154" y="797396"/>
                  </a:lnTo>
                  <a:lnTo>
                    <a:pt x="1396352" y="757456"/>
                  </a:lnTo>
                  <a:lnTo>
                    <a:pt x="1368500" y="718278"/>
                  </a:lnTo>
                  <a:lnTo>
                    <a:pt x="1339624" y="679883"/>
                  </a:lnTo>
                  <a:lnTo>
                    <a:pt x="1309751" y="642294"/>
                  </a:lnTo>
                  <a:lnTo>
                    <a:pt x="1278905" y="605534"/>
                  </a:lnTo>
                  <a:lnTo>
                    <a:pt x="1247114" y="569626"/>
                  </a:lnTo>
                  <a:lnTo>
                    <a:pt x="1214404" y="534591"/>
                  </a:lnTo>
                  <a:lnTo>
                    <a:pt x="1180799" y="500453"/>
                  </a:lnTo>
                  <a:lnTo>
                    <a:pt x="1146328" y="467233"/>
                  </a:lnTo>
                  <a:lnTo>
                    <a:pt x="1111015" y="434955"/>
                  </a:lnTo>
                  <a:lnTo>
                    <a:pt x="1074887" y="403642"/>
                  </a:lnTo>
                  <a:lnTo>
                    <a:pt x="1037969" y="373315"/>
                  </a:lnTo>
                  <a:lnTo>
                    <a:pt x="1000288" y="343997"/>
                  </a:lnTo>
                  <a:lnTo>
                    <a:pt x="961870" y="315711"/>
                  </a:lnTo>
                  <a:lnTo>
                    <a:pt x="922741" y="288479"/>
                  </a:lnTo>
                  <a:lnTo>
                    <a:pt x="882927" y="262324"/>
                  </a:lnTo>
                  <a:lnTo>
                    <a:pt x="842455" y="237269"/>
                  </a:lnTo>
                  <a:lnTo>
                    <a:pt x="801349" y="213335"/>
                  </a:lnTo>
                  <a:lnTo>
                    <a:pt x="759636" y="190546"/>
                  </a:lnTo>
                  <a:lnTo>
                    <a:pt x="717343" y="168925"/>
                  </a:lnTo>
                  <a:lnTo>
                    <a:pt x="674495" y="148493"/>
                  </a:lnTo>
                  <a:lnTo>
                    <a:pt x="631119" y="129273"/>
                  </a:lnTo>
                  <a:lnTo>
                    <a:pt x="587240" y="111288"/>
                  </a:lnTo>
                  <a:lnTo>
                    <a:pt x="542885" y="94561"/>
                  </a:lnTo>
                  <a:lnTo>
                    <a:pt x="498079" y="79114"/>
                  </a:lnTo>
                  <a:lnTo>
                    <a:pt x="452849" y="64969"/>
                  </a:lnTo>
                  <a:lnTo>
                    <a:pt x="407221" y="52149"/>
                  </a:lnTo>
                  <a:lnTo>
                    <a:pt x="361221" y="40676"/>
                  </a:lnTo>
                  <a:lnTo>
                    <a:pt x="314874" y="30574"/>
                  </a:lnTo>
                  <a:lnTo>
                    <a:pt x="268208" y="21865"/>
                  </a:lnTo>
                  <a:lnTo>
                    <a:pt x="221247" y="14571"/>
                  </a:lnTo>
                  <a:lnTo>
                    <a:pt x="174019" y="8715"/>
                  </a:lnTo>
                  <a:lnTo>
                    <a:pt x="126549" y="4319"/>
                  </a:lnTo>
                  <a:lnTo>
                    <a:pt x="78863" y="1407"/>
                  </a:lnTo>
                  <a:lnTo>
                    <a:pt x="30988" y="0"/>
                  </a:lnTo>
                  <a:lnTo>
                    <a:pt x="0" y="0"/>
                  </a:lnTo>
                  <a:lnTo>
                    <a:pt x="0" y="3422904"/>
                  </a:lnTo>
                  <a:lnTo>
                    <a:pt x="30988" y="3422904"/>
                  </a:lnTo>
                  <a:lnTo>
                    <a:pt x="79123" y="3421508"/>
                  </a:lnTo>
                  <a:lnTo>
                    <a:pt x="127056" y="3418629"/>
                  </a:lnTo>
                  <a:lnTo>
                    <a:pt x="174760" y="3414288"/>
                  </a:lnTo>
                  <a:lnTo>
                    <a:pt x="222210" y="3408505"/>
                  </a:lnTo>
                  <a:lnTo>
                    <a:pt x="269380" y="3401302"/>
                  </a:lnTo>
                  <a:lnTo>
                    <a:pt x="316242" y="3392699"/>
                  </a:lnTo>
                  <a:lnTo>
                    <a:pt x="362771" y="3382717"/>
                  </a:lnTo>
                  <a:lnTo>
                    <a:pt x="408940" y="3371377"/>
                  </a:lnTo>
                  <a:lnTo>
                    <a:pt x="454725" y="3358700"/>
                  </a:lnTo>
                  <a:lnTo>
                    <a:pt x="500097" y="3344707"/>
                  </a:lnTo>
                  <a:lnTo>
                    <a:pt x="545031" y="3329418"/>
                  </a:lnTo>
                  <a:lnTo>
                    <a:pt x="589501" y="3312855"/>
                  </a:lnTo>
                  <a:lnTo>
                    <a:pt x="633481" y="3295039"/>
                  </a:lnTo>
                  <a:lnTo>
                    <a:pt x="676944" y="3275990"/>
                  </a:lnTo>
                  <a:lnTo>
                    <a:pt x="719864" y="3255729"/>
                  </a:lnTo>
                  <a:lnTo>
                    <a:pt x="762215" y="3234278"/>
                  </a:lnTo>
                  <a:lnTo>
                    <a:pt x="803971" y="3211656"/>
                  </a:lnTo>
                  <a:lnTo>
                    <a:pt x="845106" y="3187886"/>
                  </a:lnTo>
                  <a:lnTo>
                    <a:pt x="885593" y="3162987"/>
                  </a:lnTo>
                  <a:lnTo>
                    <a:pt x="925406" y="3136981"/>
                  </a:lnTo>
                  <a:lnTo>
                    <a:pt x="964519" y="3109889"/>
                  </a:lnTo>
                  <a:lnTo>
                    <a:pt x="1002906" y="3081731"/>
                  </a:lnTo>
                  <a:lnTo>
                    <a:pt x="1040540" y="3052529"/>
                  </a:lnTo>
                  <a:lnTo>
                    <a:pt x="1077396" y="3022303"/>
                  </a:lnTo>
                  <a:lnTo>
                    <a:pt x="1113447" y="2991074"/>
                  </a:lnTo>
                  <a:lnTo>
                    <a:pt x="1148667" y="2958864"/>
                  </a:lnTo>
                  <a:lnTo>
                    <a:pt x="1183030" y="2925692"/>
                  </a:lnTo>
                  <a:lnTo>
                    <a:pt x="1216509" y="2891581"/>
                  </a:lnTo>
                  <a:lnTo>
                    <a:pt x="1249079" y="2856550"/>
                  </a:lnTo>
                  <a:lnTo>
                    <a:pt x="1280712" y="2820620"/>
                  </a:lnTo>
                  <a:lnTo>
                    <a:pt x="1311384" y="2783814"/>
                  </a:lnTo>
                  <a:lnTo>
                    <a:pt x="1341067" y="2746151"/>
                  </a:lnTo>
                  <a:lnTo>
                    <a:pt x="1369736" y="2707652"/>
                  </a:lnTo>
                  <a:lnTo>
                    <a:pt x="1397365" y="2668338"/>
                  </a:lnTo>
                  <a:lnTo>
                    <a:pt x="1423926" y="2628231"/>
                  </a:lnTo>
                  <a:lnTo>
                    <a:pt x="1449394" y="2587351"/>
                  </a:lnTo>
                  <a:lnTo>
                    <a:pt x="1473743" y="2545718"/>
                  </a:lnTo>
                  <a:lnTo>
                    <a:pt x="1496947" y="2503355"/>
                  </a:lnTo>
                  <a:lnTo>
                    <a:pt x="1518979" y="2460281"/>
                  </a:lnTo>
                  <a:lnTo>
                    <a:pt x="1539813" y="2416518"/>
                  </a:lnTo>
                  <a:lnTo>
                    <a:pt x="1559423" y="2372086"/>
                  </a:lnTo>
                  <a:lnTo>
                    <a:pt x="1577782" y="2327007"/>
                  </a:lnTo>
                  <a:lnTo>
                    <a:pt x="1594866" y="2281301"/>
                  </a:lnTo>
                  <a:close/>
                </a:path>
              </a:pathLst>
            </a:custGeom>
            <a:ln w="76200">
              <a:solidFill>
                <a:srgbClr val="3DDAD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926568" y="2822447"/>
              <a:ext cx="2792095" cy="3267710"/>
            </a:xfrm>
            <a:custGeom>
              <a:avLst/>
              <a:gdLst/>
              <a:ahLst/>
              <a:cxnLst/>
              <a:rect l="l" t="t" r="r" b="b"/>
              <a:pathLst>
                <a:path w="2792094" h="3267710">
                  <a:moveTo>
                    <a:pt x="2791968" y="0"/>
                  </a:moveTo>
                  <a:lnTo>
                    <a:pt x="2651760" y="0"/>
                  </a:lnTo>
                  <a:lnTo>
                    <a:pt x="1645920" y="0"/>
                  </a:lnTo>
                  <a:lnTo>
                    <a:pt x="0" y="0"/>
                  </a:lnTo>
                  <a:lnTo>
                    <a:pt x="0" y="3233928"/>
                  </a:lnTo>
                  <a:lnTo>
                    <a:pt x="1645920" y="3233928"/>
                  </a:lnTo>
                  <a:lnTo>
                    <a:pt x="1645920" y="3267456"/>
                  </a:lnTo>
                  <a:lnTo>
                    <a:pt x="2791968" y="3267456"/>
                  </a:lnTo>
                  <a:lnTo>
                    <a:pt x="2791968" y="0"/>
                  </a:lnTo>
                  <a:close/>
                </a:path>
              </a:pathLst>
            </a:custGeom>
            <a:solidFill>
              <a:srgbClr val="0922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31747" y="2747772"/>
              <a:ext cx="14612619" cy="0"/>
            </a:xfrm>
            <a:custGeom>
              <a:avLst/>
              <a:gdLst/>
              <a:ahLst/>
              <a:cxnLst/>
              <a:rect l="l" t="t" r="r" b="b"/>
              <a:pathLst>
                <a:path w="14612619">
                  <a:moveTo>
                    <a:pt x="0" y="0"/>
                  </a:moveTo>
                  <a:lnTo>
                    <a:pt x="14612112" y="0"/>
                  </a:lnTo>
                </a:path>
              </a:pathLst>
            </a:custGeom>
            <a:ln w="76200">
              <a:solidFill>
                <a:srgbClr val="3DDAD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31747" y="6094475"/>
              <a:ext cx="1694814" cy="3420110"/>
            </a:xfrm>
            <a:custGeom>
              <a:avLst/>
              <a:gdLst/>
              <a:ahLst/>
              <a:cxnLst/>
              <a:rect l="l" t="t" r="r" b="b"/>
              <a:pathLst>
                <a:path w="1694814" h="3420109">
                  <a:moveTo>
                    <a:pt x="99885" y="1140587"/>
                  </a:moveTo>
                  <a:lnTo>
                    <a:pt x="85250" y="1184888"/>
                  </a:lnTo>
                  <a:lnTo>
                    <a:pt x="71544" y="1230098"/>
                  </a:lnTo>
                  <a:lnTo>
                    <a:pt x="58834" y="1276119"/>
                  </a:lnTo>
                  <a:lnTo>
                    <a:pt x="47183" y="1322855"/>
                  </a:lnTo>
                  <a:lnTo>
                    <a:pt x="36659" y="1370208"/>
                  </a:lnTo>
                  <a:lnTo>
                    <a:pt x="27325" y="1418082"/>
                  </a:lnTo>
                  <a:lnTo>
                    <a:pt x="19248" y="1466378"/>
                  </a:lnTo>
                  <a:lnTo>
                    <a:pt x="12493" y="1515001"/>
                  </a:lnTo>
                  <a:lnTo>
                    <a:pt x="7125" y="1563854"/>
                  </a:lnTo>
                  <a:lnTo>
                    <a:pt x="3210" y="1612838"/>
                  </a:lnTo>
                  <a:lnTo>
                    <a:pt x="813" y="1661858"/>
                  </a:lnTo>
                  <a:lnTo>
                    <a:pt x="0" y="1710817"/>
                  </a:lnTo>
                  <a:lnTo>
                    <a:pt x="835" y="1764000"/>
                  </a:lnTo>
                  <a:lnTo>
                    <a:pt x="3318" y="1816779"/>
                  </a:lnTo>
                  <a:lnTo>
                    <a:pt x="7416" y="1869122"/>
                  </a:lnTo>
                  <a:lnTo>
                    <a:pt x="13094" y="1920995"/>
                  </a:lnTo>
                  <a:lnTo>
                    <a:pt x="20318" y="1972365"/>
                  </a:lnTo>
                  <a:lnTo>
                    <a:pt x="29055" y="2023202"/>
                  </a:lnTo>
                  <a:lnTo>
                    <a:pt x="39269" y="2073470"/>
                  </a:lnTo>
                  <a:lnTo>
                    <a:pt x="50929" y="2123139"/>
                  </a:lnTo>
                  <a:lnTo>
                    <a:pt x="63998" y="2172175"/>
                  </a:lnTo>
                  <a:lnTo>
                    <a:pt x="78445" y="2220546"/>
                  </a:lnTo>
                  <a:lnTo>
                    <a:pt x="94234" y="2268220"/>
                  </a:lnTo>
                  <a:lnTo>
                    <a:pt x="96126" y="2271903"/>
                  </a:lnTo>
                  <a:lnTo>
                    <a:pt x="96126" y="2275586"/>
                  </a:lnTo>
                  <a:lnTo>
                    <a:pt x="98005" y="2279269"/>
                  </a:lnTo>
                  <a:lnTo>
                    <a:pt x="115472" y="2324440"/>
                  </a:lnTo>
                  <a:lnTo>
                    <a:pt x="134197" y="2369033"/>
                  </a:lnTo>
                  <a:lnTo>
                    <a:pt x="154154" y="2413023"/>
                  </a:lnTo>
                  <a:lnTo>
                    <a:pt x="175318" y="2456388"/>
                  </a:lnTo>
                  <a:lnTo>
                    <a:pt x="197661" y="2499106"/>
                  </a:lnTo>
                  <a:lnTo>
                    <a:pt x="221159" y="2541154"/>
                  </a:lnTo>
                  <a:lnTo>
                    <a:pt x="245785" y="2582510"/>
                  </a:lnTo>
                  <a:lnTo>
                    <a:pt x="271513" y="2623151"/>
                  </a:lnTo>
                  <a:lnTo>
                    <a:pt x="298316" y="2663054"/>
                  </a:lnTo>
                  <a:lnTo>
                    <a:pt x="326170" y="2702198"/>
                  </a:lnTo>
                  <a:lnTo>
                    <a:pt x="355047" y="2740558"/>
                  </a:lnTo>
                  <a:lnTo>
                    <a:pt x="384922" y="2778113"/>
                  </a:lnTo>
                  <a:lnTo>
                    <a:pt x="415769" y="2814841"/>
                  </a:lnTo>
                  <a:lnTo>
                    <a:pt x="447561" y="2850718"/>
                  </a:lnTo>
                  <a:lnTo>
                    <a:pt x="480273" y="2885723"/>
                  </a:lnTo>
                  <a:lnTo>
                    <a:pt x="513878" y="2919831"/>
                  </a:lnTo>
                  <a:lnTo>
                    <a:pt x="548351" y="2953022"/>
                  </a:lnTo>
                  <a:lnTo>
                    <a:pt x="583665" y="2985273"/>
                  </a:lnTo>
                  <a:lnTo>
                    <a:pt x="619794" y="3016560"/>
                  </a:lnTo>
                  <a:lnTo>
                    <a:pt x="656712" y="3046861"/>
                  </a:lnTo>
                  <a:lnTo>
                    <a:pt x="694394" y="3076154"/>
                  </a:lnTo>
                  <a:lnTo>
                    <a:pt x="732812" y="3104417"/>
                  </a:lnTo>
                  <a:lnTo>
                    <a:pt x="771942" y="3131626"/>
                  </a:lnTo>
                  <a:lnTo>
                    <a:pt x="811756" y="3157759"/>
                  </a:lnTo>
                  <a:lnTo>
                    <a:pt x="852230" y="3182794"/>
                  </a:lnTo>
                  <a:lnTo>
                    <a:pt x="893336" y="3206707"/>
                  </a:lnTo>
                  <a:lnTo>
                    <a:pt x="935049" y="3229477"/>
                  </a:lnTo>
                  <a:lnTo>
                    <a:pt x="977342" y="3251081"/>
                  </a:lnTo>
                  <a:lnTo>
                    <a:pt x="1020190" y="3271496"/>
                  </a:lnTo>
                  <a:lnTo>
                    <a:pt x="1063567" y="3290700"/>
                  </a:lnTo>
                  <a:lnTo>
                    <a:pt x="1107446" y="3308669"/>
                  </a:lnTo>
                  <a:lnTo>
                    <a:pt x="1151801" y="3325383"/>
                  </a:lnTo>
                  <a:lnTo>
                    <a:pt x="1196607" y="3340817"/>
                  </a:lnTo>
                  <a:lnTo>
                    <a:pt x="1241837" y="3354950"/>
                  </a:lnTo>
                  <a:lnTo>
                    <a:pt x="1287466" y="3367759"/>
                  </a:lnTo>
                  <a:lnTo>
                    <a:pt x="1333466" y="3379221"/>
                  </a:lnTo>
                  <a:lnTo>
                    <a:pt x="1379813" y="3389314"/>
                  </a:lnTo>
                  <a:lnTo>
                    <a:pt x="1426479" y="3398016"/>
                  </a:lnTo>
                  <a:lnTo>
                    <a:pt x="1473440" y="3405302"/>
                  </a:lnTo>
                  <a:lnTo>
                    <a:pt x="1520668" y="3411152"/>
                  </a:lnTo>
                  <a:lnTo>
                    <a:pt x="1568138" y="3415543"/>
                  </a:lnTo>
                  <a:lnTo>
                    <a:pt x="1615824" y="3418452"/>
                  </a:lnTo>
                  <a:lnTo>
                    <a:pt x="1663700" y="3419855"/>
                  </a:lnTo>
                  <a:lnTo>
                    <a:pt x="1694688" y="3419855"/>
                  </a:lnTo>
                  <a:lnTo>
                    <a:pt x="1694688" y="0"/>
                  </a:lnTo>
                  <a:lnTo>
                    <a:pt x="1663700" y="0"/>
                  </a:lnTo>
                  <a:lnTo>
                    <a:pt x="1615564" y="1394"/>
                  </a:lnTo>
                  <a:lnTo>
                    <a:pt x="1567631" y="4271"/>
                  </a:lnTo>
                  <a:lnTo>
                    <a:pt x="1519927" y="8609"/>
                  </a:lnTo>
                  <a:lnTo>
                    <a:pt x="1472477" y="14388"/>
                  </a:lnTo>
                  <a:lnTo>
                    <a:pt x="1425308" y="21586"/>
                  </a:lnTo>
                  <a:lnTo>
                    <a:pt x="1378445" y="30182"/>
                  </a:lnTo>
                  <a:lnTo>
                    <a:pt x="1331916" y="40156"/>
                  </a:lnTo>
                  <a:lnTo>
                    <a:pt x="1285747" y="51487"/>
                  </a:lnTo>
                  <a:lnTo>
                    <a:pt x="1239963" y="64154"/>
                  </a:lnTo>
                  <a:lnTo>
                    <a:pt x="1194591" y="78136"/>
                  </a:lnTo>
                  <a:lnTo>
                    <a:pt x="1149657" y="93412"/>
                  </a:lnTo>
                  <a:lnTo>
                    <a:pt x="1105187" y="109961"/>
                  </a:lnTo>
                  <a:lnTo>
                    <a:pt x="1061208" y="127763"/>
                  </a:lnTo>
                  <a:lnTo>
                    <a:pt x="1017745" y="146796"/>
                  </a:lnTo>
                  <a:lnTo>
                    <a:pt x="974826" y="167040"/>
                  </a:lnTo>
                  <a:lnTo>
                    <a:pt x="932475" y="188474"/>
                  </a:lnTo>
                  <a:lnTo>
                    <a:pt x="890720" y="211076"/>
                  </a:lnTo>
                  <a:lnTo>
                    <a:pt x="849586" y="234826"/>
                  </a:lnTo>
                  <a:lnTo>
                    <a:pt x="809100" y="259704"/>
                  </a:lnTo>
                  <a:lnTo>
                    <a:pt x="769287" y="285687"/>
                  </a:lnTo>
                  <a:lnTo>
                    <a:pt x="730175" y="312756"/>
                  </a:lnTo>
                  <a:lnTo>
                    <a:pt x="691789" y="340890"/>
                  </a:lnTo>
                  <a:lnTo>
                    <a:pt x="654156" y="370066"/>
                  </a:lnTo>
                  <a:lnTo>
                    <a:pt x="617302" y="400266"/>
                  </a:lnTo>
                  <a:lnTo>
                    <a:pt x="581252" y="431467"/>
                  </a:lnTo>
                  <a:lnTo>
                    <a:pt x="546034" y="463649"/>
                  </a:lnTo>
                  <a:lnTo>
                    <a:pt x="511673" y="496792"/>
                  </a:lnTo>
                  <a:lnTo>
                    <a:pt x="478196" y="530873"/>
                  </a:lnTo>
                  <a:lnTo>
                    <a:pt x="445628" y="565872"/>
                  </a:lnTo>
                  <a:lnTo>
                    <a:pt x="413996" y="601769"/>
                  </a:lnTo>
                  <a:lnTo>
                    <a:pt x="383327" y="638543"/>
                  </a:lnTo>
                  <a:lnTo>
                    <a:pt x="353646" y="676172"/>
                  </a:lnTo>
                  <a:lnTo>
                    <a:pt x="324979" y="714635"/>
                  </a:lnTo>
                  <a:lnTo>
                    <a:pt x="297354" y="753913"/>
                  </a:lnTo>
                  <a:lnTo>
                    <a:pt x="270795" y="793983"/>
                  </a:lnTo>
                  <a:lnTo>
                    <a:pt x="245330" y="834826"/>
                  </a:lnTo>
                  <a:lnTo>
                    <a:pt x="220984" y="876419"/>
                  </a:lnTo>
                  <a:lnTo>
                    <a:pt x="197784" y="918743"/>
                  </a:lnTo>
                  <a:lnTo>
                    <a:pt x="175756" y="961777"/>
                  </a:lnTo>
                  <a:lnTo>
                    <a:pt x="154925" y="1005499"/>
                  </a:lnTo>
                  <a:lnTo>
                    <a:pt x="135319" y="1049888"/>
                  </a:lnTo>
                  <a:lnTo>
                    <a:pt x="116964" y="1094924"/>
                  </a:lnTo>
                  <a:lnTo>
                    <a:pt x="99885" y="1140587"/>
                  </a:lnTo>
                  <a:close/>
                </a:path>
              </a:pathLst>
            </a:custGeom>
            <a:ln w="76200">
              <a:solidFill>
                <a:srgbClr val="3DDAD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639568" y="6169151"/>
              <a:ext cx="1146175" cy="3264535"/>
            </a:xfrm>
            <a:custGeom>
              <a:avLst/>
              <a:gdLst/>
              <a:ahLst/>
              <a:cxnLst/>
              <a:rect l="l" t="t" r="r" b="b"/>
              <a:pathLst>
                <a:path w="1146175" h="3264534">
                  <a:moveTo>
                    <a:pt x="1146047" y="0"/>
                  </a:moveTo>
                  <a:lnTo>
                    <a:pt x="0" y="0"/>
                  </a:lnTo>
                  <a:lnTo>
                    <a:pt x="0" y="3264408"/>
                  </a:lnTo>
                  <a:lnTo>
                    <a:pt x="1146047" y="3264408"/>
                  </a:lnTo>
                  <a:lnTo>
                    <a:pt x="1146047" y="0"/>
                  </a:lnTo>
                  <a:close/>
                </a:path>
              </a:pathLst>
            </a:custGeom>
            <a:solidFill>
              <a:srgbClr val="0922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720593" y="9474098"/>
              <a:ext cx="14495780" cy="49530"/>
            </a:xfrm>
            <a:custGeom>
              <a:avLst/>
              <a:gdLst/>
              <a:ahLst/>
              <a:cxnLst/>
              <a:rect l="l" t="t" r="r" b="b"/>
              <a:pathLst>
                <a:path w="14495780" h="49529">
                  <a:moveTo>
                    <a:pt x="0" y="49288"/>
                  </a:moveTo>
                  <a:lnTo>
                    <a:pt x="14495779" y="0"/>
                  </a:lnTo>
                </a:path>
              </a:pathLst>
            </a:custGeom>
            <a:ln w="76200">
              <a:solidFill>
                <a:srgbClr val="3DDAD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16194023" y="10137647"/>
            <a:ext cx="2094230" cy="149860"/>
          </a:xfrm>
          <a:custGeom>
            <a:avLst/>
            <a:gdLst/>
            <a:ahLst/>
            <a:cxnLst/>
            <a:rect l="l" t="t" r="r" b="b"/>
            <a:pathLst>
              <a:path w="2094230" h="149859">
                <a:moveTo>
                  <a:pt x="2093974" y="0"/>
                </a:moveTo>
                <a:lnTo>
                  <a:pt x="0" y="0"/>
                </a:lnTo>
                <a:lnTo>
                  <a:pt x="0" y="149350"/>
                </a:lnTo>
                <a:lnTo>
                  <a:pt x="2093974" y="149350"/>
                </a:lnTo>
                <a:lnTo>
                  <a:pt x="2093974" y="0"/>
                </a:lnTo>
                <a:close/>
              </a:path>
            </a:pathLst>
          </a:custGeom>
          <a:solidFill>
            <a:srgbClr val="3DDA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16194405" cy="173990"/>
          </a:xfrm>
          <a:custGeom>
            <a:avLst/>
            <a:gdLst/>
            <a:ahLst/>
            <a:cxnLst/>
            <a:rect l="l" t="t" r="r" b="b"/>
            <a:pathLst>
              <a:path w="16194405" h="173990">
                <a:moveTo>
                  <a:pt x="16194023" y="0"/>
                </a:moveTo>
                <a:lnTo>
                  <a:pt x="0" y="0"/>
                </a:lnTo>
                <a:lnTo>
                  <a:pt x="0" y="173735"/>
                </a:lnTo>
                <a:lnTo>
                  <a:pt x="16194023" y="173735"/>
                </a:lnTo>
                <a:lnTo>
                  <a:pt x="16194023" y="0"/>
                </a:lnTo>
                <a:close/>
              </a:path>
            </a:pathLst>
          </a:custGeom>
          <a:solidFill>
            <a:srgbClr val="3DDA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23388" y="6094476"/>
            <a:ext cx="12920980" cy="0"/>
          </a:xfrm>
          <a:custGeom>
            <a:avLst/>
            <a:gdLst/>
            <a:ahLst/>
            <a:cxnLst/>
            <a:rect l="l" t="t" r="r" b="b"/>
            <a:pathLst>
              <a:path w="12920980">
                <a:moveTo>
                  <a:pt x="0" y="0"/>
                </a:moveTo>
                <a:lnTo>
                  <a:pt x="12920471" y="0"/>
                </a:lnTo>
              </a:path>
            </a:pathLst>
          </a:custGeom>
          <a:ln w="76200">
            <a:solidFill>
              <a:srgbClr val="3DDA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50592" y="2747772"/>
            <a:ext cx="381000" cy="1022985"/>
          </a:xfrm>
          <a:custGeom>
            <a:avLst/>
            <a:gdLst/>
            <a:ahLst/>
            <a:cxnLst/>
            <a:rect l="l" t="t" r="r" b="b"/>
            <a:pathLst>
              <a:path w="381000" h="1022985">
                <a:moveTo>
                  <a:pt x="152400" y="645996"/>
                </a:moveTo>
                <a:lnTo>
                  <a:pt x="106746" y="660976"/>
                </a:lnTo>
                <a:lnTo>
                  <a:pt x="71374" y="683471"/>
                </a:lnTo>
                <a:lnTo>
                  <a:pt x="41867" y="712978"/>
                </a:lnTo>
                <a:lnTo>
                  <a:pt x="19372" y="748350"/>
                </a:lnTo>
                <a:lnTo>
                  <a:pt x="5034" y="788441"/>
                </a:lnTo>
                <a:lnTo>
                  <a:pt x="0" y="832103"/>
                </a:lnTo>
                <a:lnTo>
                  <a:pt x="5034" y="875766"/>
                </a:lnTo>
                <a:lnTo>
                  <a:pt x="19372" y="915857"/>
                </a:lnTo>
                <a:lnTo>
                  <a:pt x="41867" y="951229"/>
                </a:lnTo>
                <a:lnTo>
                  <a:pt x="71374" y="980736"/>
                </a:lnTo>
                <a:lnTo>
                  <a:pt x="106746" y="1003231"/>
                </a:lnTo>
                <a:lnTo>
                  <a:pt x="146837" y="1017569"/>
                </a:lnTo>
                <a:lnTo>
                  <a:pt x="190500" y="1022603"/>
                </a:lnTo>
                <a:lnTo>
                  <a:pt x="234162" y="1017569"/>
                </a:lnTo>
                <a:lnTo>
                  <a:pt x="274253" y="1003231"/>
                </a:lnTo>
                <a:lnTo>
                  <a:pt x="309625" y="980736"/>
                </a:lnTo>
                <a:lnTo>
                  <a:pt x="339132" y="951229"/>
                </a:lnTo>
                <a:lnTo>
                  <a:pt x="361627" y="915857"/>
                </a:lnTo>
                <a:lnTo>
                  <a:pt x="375965" y="875766"/>
                </a:lnTo>
                <a:lnTo>
                  <a:pt x="381000" y="832103"/>
                </a:lnTo>
                <a:lnTo>
                  <a:pt x="152400" y="832103"/>
                </a:lnTo>
                <a:lnTo>
                  <a:pt x="152400" y="645996"/>
                </a:lnTo>
                <a:close/>
              </a:path>
              <a:path w="381000" h="1022985">
                <a:moveTo>
                  <a:pt x="190500" y="641603"/>
                </a:moveTo>
                <a:lnTo>
                  <a:pt x="152400" y="645996"/>
                </a:lnTo>
                <a:lnTo>
                  <a:pt x="152400" y="832103"/>
                </a:lnTo>
                <a:lnTo>
                  <a:pt x="228600" y="832103"/>
                </a:lnTo>
                <a:lnTo>
                  <a:pt x="228600" y="645996"/>
                </a:lnTo>
                <a:lnTo>
                  <a:pt x="190500" y="641603"/>
                </a:lnTo>
                <a:close/>
              </a:path>
              <a:path w="381000" h="1022985">
                <a:moveTo>
                  <a:pt x="228600" y="645996"/>
                </a:moveTo>
                <a:lnTo>
                  <a:pt x="228600" y="832103"/>
                </a:lnTo>
                <a:lnTo>
                  <a:pt x="381000" y="832103"/>
                </a:lnTo>
                <a:lnTo>
                  <a:pt x="375965" y="788441"/>
                </a:lnTo>
                <a:lnTo>
                  <a:pt x="361627" y="748350"/>
                </a:lnTo>
                <a:lnTo>
                  <a:pt x="339132" y="712978"/>
                </a:lnTo>
                <a:lnTo>
                  <a:pt x="309625" y="683471"/>
                </a:lnTo>
                <a:lnTo>
                  <a:pt x="274253" y="660976"/>
                </a:lnTo>
                <a:lnTo>
                  <a:pt x="234162" y="646638"/>
                </a:lnTo>
                <a:lnTo>
                  <a:pt x="228600" y="645996"/>
                </a:lnTo>
                <a:close/>
              </a:path>
              <a:path w="381000" h="1022985">
                <a:moveTo>
                  <a:pt x="228600" y="0"/>
                </a:moveTo>
                <a:lnTo>
                  <a:pt x="152400" y="0"/>
                </a:lnTo>
                <a:lnTo>
                  <a:pt x="152400" y="645996"/>
                </a:lnTo>
                <a:lnTo>
                  <a:pt x="190500" y="641603"/>
                </a:lnTo>
                <a:lnTo>
                  <a:pt x="228600" y="641603"/>
                </a:lnTo>
                <a:lnTo>
                  <a:pt x="228600" y="0"/>
                </a:lnTo>
                <a:close/>
              </a:path>
              <a:path w="381000" h="1022985">
                <a:moveTo>
                  <a:pt x="228600" y="641603"/>
                </a:moveTo>
                <a:lnTo>
                  <a:pt x="190500" y="641603"/>
                </a:lnTo>
                <a:lnTo>
                  <a:pt x="228600" y="645996"/>
                </a:lnTo>
                <a:lnTo>
                  <a:pt x="228600" y="641603"/>
                </a:lnTo>
                <a:close/>
              </a:path>
            </a:pathLst>
          </a:custGeom>
          <a:solidFill>
            <a:srgbClr val="3DDA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230111" y="2747772"/>
            <a:ext cx="381000" cy="1022985"/>
          </a:xfrm>
          <a:custGeom>
            <a:avLst/>
            <a:gdLst/>
            <a:ahLst/>
            <a:cxnLst/>
            <a:rect l="l" t="t" r="r" b="b"/>
            <a:pathLst>
              <a:path w="381000" h="1022985">
                <a:moveTo>
                  <a:pt x="152400" y="645996"/>
                </a:moveTo>
                <a:lnTo>
                  <a:pt x="106746" y="660976"/>
                </a:lnTo>
                <a:lnTo>
                  <a:pt x="71374" y="683471"/>
                </a:lnTo>
                <a:lnTo>
                  <a:pt x="41867" y="712978"/>
                </a:lnTo>
                <a:lnTo>
                  <a:pt x="19372" y="748350"/>
                </a:lnTo>
                <a:lnTo>
                  <a:pt x="5034" y="788441"/>
                </a:lnTo>
                <a:lnTo>
                  <a:pt x="0" y="832103"/>
                </a:lnTo>
                <a:lnTo>
                  <a:pt x="5034" y="875766"/>
                </a:lnTo>
                <a:lnTo>
                  <a:pt x="19372" y="915857"/>
                </a:lnTo>
                <a:lnTo>
                  <a:pt x="41867" y="951229"/>
                </a:lnTo>
                <a:lnTo>
                  <a:pt x="71374" y="980736"/>
                </a:lnTo>
                <a:lnTo>
                  <a:pt x="106746" y="1003231"/>
                </a:lnTo>
                <a:lnTo>
                  <a:pt x="146837" y="1017569"/>
                </a:lnTo>
                <a:lnTo>
                  <a:pt x="190500" y="1022603"/>
                </a:lnTo>
                <a:lnTo>
                  <a:pt x="234162" y="1017569"/>
                </a:lnTo>
                <a:lnTo>
                  <a:pt x="274253" y="1003231"/>
                </a:lnTo>
                <a:lnTo>
                  <a:pt x="309625" y="980736"/>
                </a:lnTo>
                <a:lnTo>
                  <a:pt x="339132" y="951229"/>
                </a:lnTo>
                <a:lnTo>
                  <a:pt x="361627" y="915857"/>
                </a:lnTo>
                <a:lnTo>
                  <a:pt x="375965" y="875766"/>
                </a:lnTo>
                <a:lnTo>
                  <a:pt x="380999" y="832103"/>
                </a:lnTo>
                <a:lnTo>
                  <a:pt x="152400" y="832103"/>
                </a:lnTo>
                <a:lnTo>
                  <a:pt x="152400" y="645996"/>
                </a:lnTo>
                <a:close/>
              </a:path>
              <a:path w="381000" h="1022985">
                <a:moveTo>
                  <a:pt x="190500" y="641603"/>
                </a:moveTo>
                <a:lnTo>
                  <a:pt x="152400" y="645996"/>
                </a:lnTo>
                <a:lnTo>
                  <a:pt x="152400" y="832103"/>
                </a:lnTo>
                <a:lnTo>
                  <a:pt x="228600" y="832103"/>
                </a:lnTo>
                <a:lnTo>
                  <a:pt x="228600" y="645996"/>
                </a:lnTo>
                <a:lnTo>
                  <a:pt x="190500" y="641603"/>
                </a:lnTo>
                <a:close/>
              </a:path>
              <a:path w="381000" h="1022985">
                <a:moveTo>
                  <a:pt x="228600" y="645996"/>
                </a:moveTo>
                <a:lnTo>
                  <a:pt x="228600" y="832103"/>
                </a:lnTo>
                <a:lnTo>
                  <a:pt x="380999" y="832103"/>
                </a:lnTo>
                <a:lnTo>
                  <a:pt x="375965" y="788441"/>
                </a:lnTo>
                <a:lnTo>
                  <a:pt x="361627" y="748350"/>
                </a:lnTo>
                <a:lnTo>
                  <a:pt x="339132" y="712978"/>
                </a:lnTo>
                <a:lnTo>
                  <a:pt x="309625" y="683471"/>
                </a:lnTo>
                <a:lnTo>
                  <a:pt x="274253" y="660976"/>
                </a:lnTo>
                <a:lnTo>
                  <a:pt x="234162" y="646638"/>
                </a:lnTo>
                <a:lnTo>
                  <a:pt x="228600" y="645996"/>
                </a:lnTo>
                <a:close/>
              </a:path>
              <a:path w="381000" h="1022985">
                <a:moveTo>
                  <a:pt x="228600" y="0"/>
                </a:moveTo>
                <a:lnTo>
                  <a:pt x="152400" y="0"/>
                </a:lnTo>
                <a:lnTo>
                  <a:pt x="152400" y="645996"/>
                </a:lnTo>
                <a:lnTo>
                  <a:pt x="190500" y="641603"/>
                </a:lnTo>
                <a:lnTo>
                  <a:pt x="228600" y="641603"/>
                </a:lnTo>
                <a:lnTo>
                  <a:pt x="228600" y="0"/>
                </a:lnTo>
                <a:close/>
              </a:path>
              <a:path w="381000" h="1022985">
                <a:moveTo>
                  <a:pt x="228600" y="641603"/>
                </a:moveTo>
                <a:lnTo>
                  <a:pt x="190500" y="641603"/>
                </a:lnTo>
                <a:lnTo>
                  <a:pt x="228600" y="645996"/>
                </a:lnTo>
                <a:lnTo>
                  <a:pt x="228600" y="641603"/>
                </a:lnTo>
                <a:close/>
              </a:path>
            </a:pathLst>
          </a:custGeom>
          <a:solidFill>
            <a:srgbClr val="3DDA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037064" y="2747772"/>
            <a:ext cx="381000" cy="1022985"/>
          </a:xfrm>
          <a:custGeom>
            <a:avLst/>
            <a:gdLst/>
            <a:ahLst/>
            <a:cxnLst/>
            <a:rect l="l" t="t" r="r" b="b"/>
            <a:pathLst>
              <a:path w="381000" h="1022985">
                <a:moveTo>
                  <a:pt x="152400" y="645996"/>
                </a:moveTo>
                <a:lnTo>
                  <a:pt x="106746" y="660976"/>
                </a:lnTo>
                <a:lnTo>
                  <a:pt x="71374" y="683471"/>
                </a:lnTo>
                <a:lnTo>
                  <a:pt x="41867" y="712978"/>
                </a:lnTo>
                <a:lnTo>
                  <a:pt x="19372" y="748350"/>
                </a:lnTo>
                <a:lnTo>
                  <a:pt x="5034" y="788441"/>
                </a:lnTo>
                <a:lnTo>
                  <a:pt x="0" y="832103"/>
                </a:lnTo>
                <a:lnTo>
                  <a:pt x="5034" y="875766"/>
                </a:lnTo>
                <a:lnTo>
                  <a:pt x="19372" y="915857"/>
                </a:lnTo>
                <a:lnTo>
                  <a:pt x="41867" y="951229"/>
                </a:lnTo>
                <a:lnTo>
                  <a:pt x="71374" y="980736"/>
                </a:lnTo>
                <a:lnTo>
                  <a:pt x="106746" y="1003231"/>
                </a:lnTo>
                <a:lnTo>
                  <a:pt x="146837" y="1017569"/>
                </a:lnTo>
                <a:lnTo>
                  <a:pt x="190500" y="1022603"/>
                </a:lnTo>
                <a:lnTo>
                  <a:pt x="234162" y="1017569"/>
                </a:lnTo>
                <a:lnTo>
                  <a:pt x="274253" y="1003231"/>
                </a:lnTo>
                <a:lnTo>
                  <a:pt x="309625" y="980736"/>
                </a:lnTo>
                <a:lnTo>
                  <a:pt x="339132" y="951229"/>
                </a:lnTo>
                <a:lnTo>
                  <a:pt x="361627" y="915857"/>
                </a:lnTo>
                <a:lnTo>
                  <a:pt x="375965" y="875766"/>
                </a:lnTo>
                <a:lnTo>
                  <a:pt x="381000" y="832103"/>
                </a:lnTo>
                <a:lnTo>
                  <a:pt x="152400" y="832103"/>
                </a:lnTo>
                <a:lnTo>
                  <a:pt x="152400" y="645996"/>
                </a:lnTo>
                <a:close/>
              </a:path>
              <a:path w="381000" h="1022985">
                <a:moveTo>
                  <a:pt x="190500" y="641603"/>
                </a:moveTo>
                <a:lnTo>
                  <a:pt x="152400" y="645996"/>
                </a:lnTo>
                <a:lnTo>
                  <a:pt x="152400" y="832103"/>
                </a:lnTo>
                <a:lnTo>
                  <a:pt x="228600" y="832103"/>
                </a:lnTo>
                <a:lnTo>
                  <a:pt x="228600" y="645996"/>
                </a:lnTo>
                <a:lnTo>
                  <a:pt x="190500" y="641603"/>
                </a:lnTo>
                <a:close/>
              </a:path>
              <a:path w="381000" h="1022985">
                <a:moveTo>
                  <a:pt x="228600" y="645996"/>
                </a:moveTo>
                <a:lnTo>
                  <a:pt x="228600" y="832103"/>
                </a:lnTo>
                <a:lnTo>
                  <a:pt x="381000" y="832103"/>
                </a:lnTo>
                <a:lnTo>
                  <a:pt x="375965" y="788441"/>
                </a:lnTo>
                <a:lnTo>
                  <a:pt x="361627" y="748350"/>
                </a:lnTo>
                <a:lnTo>
                  <a:pt x="339132" y="712978"/>
                </a:lnTo>
                <a:lnTo>
                  <a:pt x="309625" y="683471"/>
                </a:lnTo>
                <a:lnTo>
                  <a:pt x="274253" y="660976"/>
                </a:lnTo>
                <a:lnTo>
                  <a:pt x="234162" y="646638"/>
                </a:lnTo>
                <a:lnTo>
                  <a:pt x="228600" y="645996"/>
                </a:lnTo>
                <a:close/>
              </a:path>
              <a:path w="381000" h="1022985">
                <a:moveTo>
                  <a:pt x="228600" y="0"/>
                </a:moveTo>
                <a:lnTo>
                  <a:pt x="152400" y="0"/>
                </a:lnTo>
                <a:lnTo>
                  <a:pt x="152400" y="645996"/>
                </a:lnTo>
                <a:lnTo>
                  <a:pt x="190500" y="641603"/>
                </a:lnTo>
                <a:lnTo>
                  <a:pt x="228600" y="641603"/>
                </a:lnTo>
                <a:lnTo>
                  <a:pt x="228600" y="0"/>
                </a:lnTo>
                <a:close/>
              </a:path>
              <a:path w="381000" h="1022985">
                <a:moveTo>
                  <a:pt x="228600" y="641603"/>
                </a:moveTo>
                <a:lnTo>
                  <a:pt x="190500" y="641603"/>
                </a:lnTo>
                <a:lnTo>
                  <a:pt x="228600" y="645996"/>
                </a:lnTo>
                <a:lnTo>
                  <a:pt x="228600" y="641603"/>
                </a:lnTo>
                <a:close/>
              </a:path>
            </a:pathLst>
          </a:custGeom>
          <a:solidFill>
            <a:srgbClr val="3DDA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880591" y="2747772"/>
            <a:ext cx="381000" cy="1022985"/>
          </a:xfrm>
          <a:custGeom>
            <a:avLst/>
            <a:gdLst/>
            <a:ahLst/>
            <a:cxnLst/>
            <a:rect l="l" t="t" r="r" b="b"/>
            <a:pathLst>
              <a:path w="381000" h="1022985">
                <a:moveTo>
                  <a:pt x="152400" y="645996"/>
                </a:moveTo>
                <a:lnTo>
                  <a:pt x="106746" y="660976"/>
                </a:lnTo>
                <a:lnTo>
                  <a:pt x="71374" y="683471"/>
                </a:lnTo>
                <a:lnTo>
                  <a:pt x="41867" y="712978"/>
                </a:lnTo>
                <a:lnTo>
                  <a:pt x="19372" y="748350"/>
                </a:lnTo>
                <a:lnTo>
                  <a:pt x="5034" y="788441"/>
                </a:lnTo>
                <a:lnTo>
                  <a:pt x="0" y="832103"/>
                </a:lnTo>
                <a:lnTo>
                  <a:pt x="5034" y="875766"/>
                </a:lnTo>
                <a:lnTo>
                  <a:pt x="19372" y="915857"/>
                </a:lnTo>
                <a:lnTo>
                  <a:pt x="41867" y="951229"/>
                </a:lnTo>
                <a:lnTo>
                  <a:pt x="71374" y="980736"/>
                </a:lnTo>
                <a:lnTo>
                  <a:pt x="106746" y="1003231"/>
                </a:lnTo>
                <a:lnTo>
                  <a:pt x="146837" y="1017569"/>
                </a:lnTo>
                <a:lnTo>
                  <a:pt x="190500" y="1022603"/>
                </a:lnTo>
                <a:lnTo>
                  <a:pt x="234162" y="1017569"/>
                </a:lnTo>
                <a:lnTo>
                  <a:pt x="274253" y="1003231"/>
                </a:lnTo>
                <a:lnTo>
                  <a:pt x="309625" y="980736"/>
                </a:lnTo>
                <a:lnTo>
                  <a:pt x="339132" y="951229"/>
                </a:lnTo>
                <a:lnTo>
                  <a:pt x="361627" y="915857"/>
                </a:lnTo>
                <a:lnTo>
                  <a:pt x="375965" y="875766"/>
                </a:lnTo>
                <a:lnTo>
                  <a:pt x="381000" y="832103"/>
                </a:lnTo>
                <a:lnTo>
                  <a:pt x="152400" y="832103"/>
                </a:lnTo>
                <a:lnTo>
                  <a:pt x="152400" y="645996"/>
                </a:lnTo>
                <a:close/>
              </a:path>
              <a:path w="381000" h="1022985">
                <a:moveTo>
                  <a:pt x="190500" y="641603"/>
                </a:moveTo>
                <a:lnTo>
                  <a:pt x="152400" y="645996"/>
                </a:lnTo>
                <a:lnTo>
                  <a:pt x="152400" y="832103"/>
                </a:lnTo>
                <a:lnTo>
                  <a:pt x="228600" y="832103"/>
                </a:lnTo>
                <a:lnTo>
                  <a:pt x="228600" y="645996"/>
                </a:lnTo>
                <a:lnTo>
                  <a:pt x="190500" y="641603"/>
                </a:lnTo>
                <a:close/>
              </a:path>
              <a:path w="381000" h="1022985">
                <a:moveTo>
                  <a:pt x="228600" y="645996"/>
                </a:moveTo>
                <a:lnTo>
                  <a:pt x="228600" y="832103"/>
                </a:lnTo>
                <a:lnTo>
                  <a:pt x="381000" y="832103"/>
                </a:lnTo>
                <a:lnTo>
                  <a:pt x="375965" y="788441"/>
                </a:lnTo>
                <a:lnTo>
                  <a:pt x="361627" y="748350"/>
                </a:lnTo>
                <a:lnTo>
                  <a:pt x="339132" y="712978"/>
                </a:lnTo>
                <a:lnTo>
                  <a:pt x="309625" y="683471"/>
                </a:lnTo>
                <a:lnTo>
                  <a:pt x="274253" y="660976"/>
                </a:lnTo>
                <a:lnTo>
                  <a:pt x="234162" y="646638"/>
                </a:lnTo>
                <a:lnTo>
                  <a:pt x="228600" y="645996"/>
                </a:lnTo>
                <a:close/>
              </a:path>
              <a:path w="381000" h="1022985">
                <a:moveTo>
                  <a:pt x="228600" y="0"/>
                </a:moveTo>
                <a:lnTo>
                  <a:pt x="152400" y="0"/>
                </a:lnTo>
                <a:lnTo>
                  <a:pt x="152400" y="645996"/>
                </a:lnTo>
                <a:lnTo>
                  <a:pt x="190500" y="641603"/>
                </a:lnTo>
                <a:lnTo>
                  <a:pt x="228600" y="641603"/>
                </a:lnTo>
                <a:lnTo>
                  <a:pt x="228600" y="0"/>
                </a:lnTo>
                <a:close/>
              </a:path>
              <a:path w="381000" h="1022985">
                <a:moveTo>
                  <a:pt x="228600" y="641603"/>
                </a:moveTo>
                <a:lnTo>
                  <a:pt x="190500" y="641603"/>
                </a:lnTo>
                <a:lnTo>
                  <a:pt x="228600" y="645996"/>
                </a:lnTo>
                <a:lnTo>
                  <a:pt x="228600" y="641603"/>
                </a:lnTo>
                <a:close/>
              </a:path>
            </a:pathLst>
          </a:custGeom>
          <a:solidFill>
            <a:srgbClr val="3DDA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614671" y="6094476"/>
            <a:ext cx="381000" cy="1019810"/>
          </a:xfrm>
          <a:custGeom>
            <a:avLst/>
            <a:gdLst/>
            <a:ahLst/>
            <a:cxnLst/>
            <a:rect l="l" t="t" r="r" b="b"/>
            <a:pathLst>
              <a:path w="381000" h="1019809">
                <a:moveTo>
                  <a:pt x="152400" y="642948"/>
                </a:moveTo>
                <a:lnTo>
                  <a:pt x="106746" y="657928"/>
                </a:lnTo>
                <a:lnTo>
                  <a:pt x="71374" y="680423"/>
                </a:lnTo>
                <a:lnTo>
                  <a:pt x="41867" y="709930"/>
                </a:lnTo>
                <a:lnTo>
                  <a:pt x="19372" y="745302"/>
                </a:lnTo>
                <a:lnTo>
                  <a:pt x="5034" y="785393"/>
                </a:lnTo>
                <a:lnTo>
                  <a:pt x="0" y="829056"/>
                </a:lnTo>
                <a:lnTo>
                  <a:pt x="5034" y="872718"/>
                </a:lnTo>
                <a:lnTo>
                  <a:pt x="19372" y="912809"/>
                </a:lnTo>
                <a:lnTo>
                  <a:pt x="41867" y="948181"/>
                </a:lnTo>
                <a:lnTo>
                  <a:pt x="71374" y="977688"/>
                </a:lnTo>
                <a:lnTo>
                  <a:pt x="106746" y="1000183"/>
                </a:lnTo>
                <a:lnTo>
                  <a:pt x="146837" y="1014521"/>
                </a:lnTo>
                <a:lnTo>
                  <a:pt x="190500" y="1019556"/>
                </a:lnTo>
                <a:lnTo>
                  <a:pt x="234162" y="1014521"/>
                </a:lnTo>
                <a:lnTo>
                  <a:pt x="274253" y="1000183"/>
                </a:lnTo>
                <a:lnTo>
                  <a:pt x="309625" y="977688"/>
                </a:lnTo>
                <a:lnTo>
                  <a:pt x="339132" y="948181"/>
                </a:lnTo>
                <a:lnTo>
                  <a:pt x="361627" y="912809"/>
                </a:lnTo>
                <a:lnTo>
                  <a:pt x="375965" y="872718"/>
                </a:lnTo>
                <a:lnTo>
                  <a:pt x="381000" y="829056"/>
                </a:lnTo>
                <a:lnTo>
                  <a:pt x="152400" y="829056"/>
                </a:lnTo>
                <a:lnTo>
                  <a:pt x="152400" y="642948"/>
                </a:lnTo>
                <a:close/>
              </a:path>
              <a:path w="381000" h="1019809">
                <a:moveTo>
                  <a:pt x="190500" y="638556"/>
                </a:moveTo>
                <a:lnTo>
                  <a:pt x="152400" y="642948"/>
                </a:lnTo>
                <a:lnTo>
                  <a:pt x="152400" y="829056"/>
                </a:lnTo>
                <a:lnTo>
                  <a:pt x="228600" y="829056"/>
                </a:lnTo>
                <a:lnTo>
                  <a:pt x="228600" y="642948"/>
                </a:lnTo>
                <a:lnTo>
                  <a:pt x="190500" y="638556"/>
                </a:lnTo>
                <a:close/>
              </a:path>
              <a:path w="381000" h="1019809">
                <a:moveTo>
                  <a:pt x="228600" y="642948"/>
                </a:moveTo>
                <a:lnTo>
                  <a:pt x="228600" y="829056"/>
                </a:lnTo>
                <a:lnTo>
                  <a:pt x="381000" y="829056"/>
                </a:lnTo>
                <a:lnTo>
                  <a:pt x="375965" y="785393"/>
                </a:lnTo>
                <a:lnTo>
                  <a:pt x="361627" y="745302"/>
                </a:lnTo>
                <a:lnTo>
                  <a:pt x="339132" y="709930"/>
                </a:lnTo>
                <a:lnTo>
                  <a:pt x="309625" y="680423"/>
                </a:lnTo>
                <a:lnTo>
                  <a:pt x="274253" y="657928"/>
                </a:lnTo>
                <a:lnTo>
                  <a:pt x="234162" y="643590"/>
                </a:lnTo>
                <a:lnTo>
                  <a:pt x="228600" y="642948"/>
                </a:lnTo>
                <a:close/>
              </a:path>
              <a:path w="381000" h="1019809">
                <a:moveTo>
                  <a:pt x="228600" y="0"/>
                </a:moveTo>
                <a:lnTo>
                  <a:pt x="152400" y="0"/>
                </a:lnTo>
                <a:lnTo>
                  <a:pt x="152400" y="642948"/>
                </a:lnTo>
                <a:lnTo>
                  <a:pt x="190500" y="638556"/>
                </a:lnTo>
                <a:lnTo>
                  <a:pt x="228600" y="638556"/>
                </a:lnTo>
                <a:lnTo>
                  <a:pt x="228600" y="0"/>
                </a:lnTo>
                <a:close/>
              </a:path>
              <a:path w="381000" h="1019809">
                <a:moveTo>
                  <a:pt x="228600" y="638556"/>
                </a:moveTo>
                <a:lnTo>
                  <a:pt x="190500" y="638556"/>
                </a:lnTo>
                <a:lnTo>
                  <a:pt x="228600" y="642948"/>
                </a:lnTo>
                <a:lnTo>
                  <a:pt x="228600" y="638556"/>
                </a:lnTo>
                <a:close/>
              </a:path>
            </a:pathLst>
          </a:custGeom>
          <a:solidFill>
            <a:srgbClr val="3DDA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955023" y="6094476"/>
            <a:ext cx="381000" cy="1019810"/>
          </a:xfrm>
          <a:custGeom>
            <a:avLst/>
            <a:gdLst/>
            <a:ahLst/>
            <a:cxnLst/>
            <a:rect l="l" t="t" r="r" b="b"/>
            <a:pathLst>
              <a:path w="381000" h="1019809">
                <a:moveTo>
                  <a:pt x="152400" y="642948"/>
                </a:moveTo>
                <a:lnTo>
                  <a:pt x="106746" y="657928"/>
                </a:lnTo>
                <a:lnTo>
                  <a:pt x="71374" y="680423"/>
                </a:lnTo>
                <a:lnTo>
                  <a:pt x="41867" y="709930"/>
                </a:lnTo>
                <a:lnTo>
                  <a:pt x="19372" y="745302"/>
                </a:lnTo>
                <a:lnTo>
                  <a:pt x="5034" y="785393"/>
                </a:lnTo>
                <a:lnTo>
                  <a:pt x="0" y="829056"/>
                </a:lnTo>
                <a:lnTo>
                  <a:pt x="5034" y="872718"/>
                </a:lnTo>
                <a:lnTo>
                  <a:pt x="19372" y="912809"/>
                </a:lnTo>
                <a:lnTo>
                  <a:pt x="41867" y="948181"/>
                </a:lnTo>
                <a:lnTo>
                  <a:pt x="71374" y="977688"/>
                </a:lnTo>
                <a:lnTo>
                  <a:pt x="106746" y="1000183"/>
                </a:lnTo>
                <a:lnTo>
                  <a:pt x="146837" y="1014521"/>
                </a:lnTo>
                <a:lnTo>
                  <a:pt x="190500" y="1019556"/>
                </a:lnTo>
                <a:lnTo>
                  <a:pt x="234162" y="1014521"/>
                </a:lnTo>
                <a:lnTo>
                  <a:pt x="274253" y="1000183"/>
                </a:lnTo>
                <a:lnTo>
                  <a:pt x="309625" y="977688"/>
                </a:lnTo>
                <a:lnTo>
                  <a:pt x="339132" y="948181"/>
                </a:lnTo>
                <a:lnTo>
                  <a:pt x="361627" y="912809"/>
                </a:lnTo>
                <a:lnTo>
                  <a:pt x="375965" y="872718"/>
                </a:lnTo>
                <a:lnTo>
                  <a:pt x="381000" y="829056"/>
                </a:lnTo>
                <a:lnTo>
                  <a:pt x="152400" y="829056"/>
                </a:lnTo>
                <a:lnTo>
                  <a:pt x="152400" y="642948"/>
                </a:lnTo>
                <a:close/>
              </a:path>
              <a:path w="381000" h="1019809">
                <a:moveTo>
                  <a:pt x="190500" y="638556"/>
                </a:moveTo>
                <a:lnTo>
                  <a:pt x="152400" y="642948"/>
                </a:lnTo>
                <a:lnTo>
                  <a:pt x="152400" y="829056"/>
                </a:lnTo>
                <a:lnTo>
                  <a:pt x="228600" y="829056"/>
                </a:lnTo>
                <a:lnTo>
                  <a:pt x="228600" y="642948"/>
                </a:lnTo>
                <a:lnTo>
                  <a:pt x="190500" y="638556"/>
                </a:lnTo>
                <a:close/>
              </a:path>
              <a:path w="381000" h="1019809">
                <a:moveTo>
                  <a:pt x="228600" y="642948"/>
                </a:moveTo>
                <a:lnTo>
                  <a:pt x="228600" y="829056"/>
                </a:lnTo>
                <a:lnTo>
                  <a:pt x="381000" y="829056"/>
                </a:lnTo>
                <a:lnTo>
                  <a:pt x="375965" y="785393"/>
                </a:lnTo>
                <a:lnTo>
                  <a:pt x="361627" y="745302"/>
                </a:lnTo>
                <a:lnTo>
                  <a:pt x="339132" y="709930"/>
                </a:lnTo>
                <a:lnTo>
                  <a:pt x="309625" y="680423"/>
                </a:lnTo>
                <a:lnTo>
                  <a:pt x="274253" y="657928"/>
                </a:lnTo>
                <a:lnTo>
                  <a:pt x="234162" y="643590"/>
                </a:lnTo>
                <a:lnTo>
                  <a:pt x="228600" y="642948"/>
                </a:lnTo>
                <a:close/>
              </a:path>
              <a:path w="381000" h="1019809">
                <a:moveTo>
                  <a:pt x="228600" y="0"/>
                </a:moveTo>
                <a:lnTo>
                  <a:pt x="152400" y="0"/>
                </a:lnTo>
                <a:lnTo>
                  <a:pt x="152400" y="642948"/>
                </a:lnTo>
                <a:lnTo>
                  <a:pt x="190500" y="638556"/>
                </a:lnTo>
                <a:lnTo>
                  <a:pt x="228600" y="638556"/>
                </a:lnTo>
                <a:lnTo>
                  <a:pt x="228600" y="0"/>
                </a:lnTo>
                <a:close/>
              </a:path>
              <a:path w="381000" h="1019809">
                <a:moveTo>
                  <a:pt x="228600" y="638556"/>
                </a:moveTo>
                <a:lnTo>
                  <a:pt x="190500" y="638556"/>
                </a:lnTo>
                <a:lnTo>
                  <a:pt x="228600" y="642948"/>
                </a:lnTo>
                <a:lnTo>
                  <a:pt x="228600" y="638556"/>
                </a:lnTo>
                <a:close/>
              </a:path>
            </a:pathLst>
          </a:custGeom>
          <a:solidFill>
            <a:srgbClr val="3DDA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254353" y="3678771"/>
            <a:ext cx="2679700" cy="2000250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05"/>
              </a:spcBef>
            </a:pPr>
            <a:r>
              <a:rPr sz="3200" spc="-50" dirty="0">
                <a:solidFill>
                  <a:srgbClr val="3DDAD7"/>
                </a:solidFill>
                <a:latin typeface="Times New Roman"/>
                <a:cs typeface="Times New Roman"/>
              </a:rPr>
              <a:t>8</a:t>
            </a:r>
            <a:endParaRPr sz="3200">
              <a:latin typeface="Times New Roman"/>
              <a:cs typeface="Times New Roman"/>
            </a:endParaRPr>
          </a:p>
          <a:p>
            <a:pPr marL="12700" marR="5080" algn="ctr">
              <a:lnSpc>
                <a:spcPct val="125299"/>
              </a:lnSpc>
              <a:spcBef>
                <a:spcPts val="275"/>
              </a:spcBef>
            </a:pPr>
            <a:r>
              <a:rPr sz="3400" spc="70" dirty="0">
                <a:solidFill>
                  <a:srgbClr val="FFFFFF"/>
                </a:solidFill>
                <a:latin typeface="Times New Roman"/>
                <a:cs typeface="Times New Roman"/>
              </a:rPr>
              <a:t>Oyun</a:t>
            </a:r>
            <a:r>
              <a:rPr sz="3400" spc="1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spc="65" dirty="0">
                <a:solidFill>
                  <a:srgbClr val="FFFFFF"/>
                </a:solidFill>
                <a:latin typeface="Times New Roman"/>
                <a:cs typeface="Times New Roman"/>
              </a:rPr>
              <a:t>Oynama Bozukluğu</a:t>
            </a:r>
            <a:endParaRPr sz="34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152135" y="3700879"/>
            <a:ext cx="2014855" cy="1737360"/>
          </a:xfrm>
          <a:prstGeom prst="rect">
            <a:avLst/>
          </a:prstGeom>
        </p:spPr>
        <p:txBody>
          <a:bodyPr vert="horz" wrap="square" lIns="0" tIns="1530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05"/>
              </a:spcBef>
            </a:pPr>
            <a:r>
              <a:rPr sz="2750" spc="-50" dirty="0">
                <a:solidFill>
                  <a:srgbClr val="3DDAD7"/>
                </a:solidFill>
                <a:latin typeface="Times New Roman"/>
                <a:cs typeface="Times New Roman"/>
              </a:rPr>
              <a:t>9</a:t>
            </a:r>
            <a:endParaRPr sz="2750">
              <a:latin typeface="Times New Roman"/>
              <a:cs typeface="Times New Roman"/>
            </a:endParaRPr>
          </a:p>
          <a:p>
            <a:pPr marL="12065" marR="5080" algn="ctr">
              <a:lnSpc>
                <a:spcPct val="126200"/>
              </a:lnSpc>
              <a:spcBef>
                <a:spcPts val="284"/>
              </a:spcBef>
            </a:pPr>
            <a:r>
              <a:rPr sz="2900" spc="55" dirty="0">
                <a:solidFill>
                  <a:srgbClr val="FFFFFF"/>
                </a:solidFill>
                <a:latin typeface="Times New Roman"/>
                <a:cs typeface="Times New Roman"/>
              </a:rPr>
              <a:t>Teknoloji</a:t>
            </a:r>
            <a:r>
              <a:rPr sz="2900" spc="1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900" spc="-25" dirty="0">
                <a:solidFill>
                  <a:srgbClr val="FFFFFF"/>
                </a:solidFill>
                <a:latin typeface="Times New Roman"/>
                <a:cs typeface="Times New Roman"/>
              </a:rPr>
              <a:t>ve </a:t>
            </a:r>
            <a:r>
              <a:rPr sz="2900" spc="65" dirty="0">
                <a:solidFill>
                  <a:srgbClr val="FFFFFF"/>
                </a:solidFill>
                <a:latin typeface="Times New Roman"/>
                <a:cs typeface="Times New Roman"/>
              </a:rPr>
              <a:t>Obezite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912097" y="3650494"/>
            <a:ext cx="2613660" cy="1852930"/>
          </a:xfrm>
          <a:prstGeom prst="rect">
            <a:avLst/>
          </a:prstGeom>
        </p:spPr>
        <p:txBody>
          <a:bodyPr vert="horz" wrap="square" lIns="0" tIns="194310" rIns="0" bIns="0" rtlCol="0">
            <a:spAutoFit/>
          </a:bodyPr>
          <a:lstStyle/>
          <a:p>
            <a:pPr marL="14604" algn="ctr">
              <a:lnSpc>
                <a:spcPct val="100000"/>
              </a:lnSpc>
              <a:spcBef>
                <a:spcPts val="1530"/>
              </a:spcBef>
            </a:pPr>
            <a:r>
              <a:rPr sz="3200" spc="135" dirty="0">
                <a:solidFill>
                  <a:srgbClr val="3DDAD7"/>
                </a:solidFill>
                <a:latin typeface="Times New Roman"/>
                <a:cs typeface="Times New Roman"/>
              </a:rPr>
              <a:t>10</a:t>
            </a:r>
            <a:endParaRPr sz="3200">
              <a:latin typeface="Times New Roman"/>
              <a:cs typeface="Times New Roman"/>
            </a:endParaRPr>
          </a:p>
          <a:p>
            <a:pPr marL="12700" marR="5080" algn="ctr">
              <a:lnSpc>
                <a:spcPct val="124200"/>
              </a:lnSpc>
              <a:spcBef>
                <a:spcPts val="470"/>
              </a:spcBef>
            </a:pPr>
            <a:r>
              <a:rPr sz="2900" spc="65" dirty="0">
                <a:solidFill>
                  <a:srgbClr val="FFFFFF"/>
                </a:solidFill>
                <a:latin typeface="Times New Roman"/>
                <a:cs typeface="Times New Roman"/>
              </a:rPr>
              <a:t>Doğru</a:t>
            </a:r>
            <a:r>
              <a:rPr sz="29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900" spc="40" dirty="0">
                <a:solidFill>
                  <a:srgbClr val="FFFFFF"/>
                </a:solidFill>
                <a:latin typeface="Times New Roman"/>
                <a:cs typeface="Times New Roman"/>
              </a:rPr>
              <a:t>Teknoloji </a:t>
            </a:r>
            <a:r>
              <a:rPr sz="2900" spc="60" dirty="0">
                <a:solidFill>
                  <a:srgbClr val="FFFFFF"/>
                </a:solidFill>
                <a:latin typeface="Times New Roman"/>
                <a:cs typeface="Times New Roman"/>
              </a:rPr>
              <a:t>Kullanımı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3839189" y="3833240"/>
            <a:ext cx="44640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spc="-25" dirty="0">
                <a:solidFill>
                  <a:srgbClr val="3DDAD7"/>
                </a:solidFill>
                <a:latin typeface="Times New Roman"/>
                <a:cs typeface="Times New Roman"/>
              </a:rPr>
              <a:t>11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2884911" y="4496816"/>
            <a:ext cx="235585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60" dirty="0">
                <a:solidFill>
                  <a:srgbClr val="FFFFFF"/>
                </a:solidFill>
                <a:latin typeface="Times New Roman"/>
                <a:cs typeface="Times New Roman"/>
              </a:rPr>
              <a:t>Dijital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Ayak</a:t>
            </a:r>
            <a:r>
              <a:rPr sz="2800" spc="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İzi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111108" y="7353629"/>
            <a:ext cx="2387600" cy="1332865"/>
          </a:xfrm>
          <a:prstGeom prst="rect">
            <a:avLst/>
          </a:prstGeom>
        </p:spPr>
        <p:txBody>
          <a:bodyPr vert="horz" wrap="square" lIns="0" tIns="198755" rIns="0" bIns="0" rtlCol="0">
            <a:spAutoFit/>
          </a:bodyPr>
          <a:lstStyle/>
          <a:p>
            <a:pPr marL="15875" algn="ctr">
              <a:lnSpc>
                <a:spcPct val="100000"/>
              </a:lnSpc>
              <a:spcBef>
                <a:spcPts val="1565"/>
              </a:spcBef>
            </a:pPr>
            <a:r>
              <a:rPr sz="3200" spc="135" dirty="0">
                <a:solidFill>
                  <a:srgbClr val="3DDAD7"/>
                </a:solidFill>
                <a:latin typeface="Times New Roman"/>
                <a:cs typeface="Times New Roman"/>
              </a:rPr>
              <a:t>12</a:t>
            </a:r>
            <a:endParaRPr sz="3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390"/>
              </a:spcBef>
            </a:pPr>
            <a:r>
              <a:rPr sz="3000" spc="65" dirty="0">
                <a:solidFill>
                  <a:srgbClr val="FFFFFF"/>
                </a:solidFill>
                <a:latin typeface="Times New Roman"/>
                <a:cs typeface="Times New Roman"/>
              </a:rPr>
              <a:t>Siber</a:t>
            </a:r>
            <a:r>
              <a:rPr sz="3000" spc="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65" dirty="0">
                <a:solidFill>
                  <a:srgbClr val="FFFFFF"/>
                </a:solidFill>
                <a:latin typeface="Times New Roman"/>
                <a:cs typeface="Times New Roman"/>
              </a:rPr>
              <a:t>Zorbalık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202938" y="7313007"/>
            <a:ext cx="1349375" cy="1299210"/>
          </a:xfrm>
          <a:prstGeom prst="rect">
            <a:avLst/>
          </a:prstGeom>
        </p:spPr>
        <p:txBody>
          <a:bodyPr vert="horz" wrap="square" lIns="0" tIns="239395" rIns="0" bIns="0" rtlCol="0">
            <a:spAutoFit/>
          </a:bodyPr>
          <a:lstStyle/>
          <a:p>
            <a:pPr marL="10795" algn="ctr">
              <a:lnSpc>
                <a:spcPct val="100000"/>
              </a:lnSpc>
              <a:spcBef>
                <a:spcPts val="1885"/>
              </a:spcBef>
            </a:pPr>
            <a:r>
              <a:rPr sz="3200" spc="135" dirty="0">
                <a:solidFill>
                  <a:srgbClr val="3DDAD7"/>
                </a:solidFill>
                <a:latin typeface="Times New Roman"/>
                <a:cs typeface="Times New Roman"/>
              </a:rPr>
              <a:t>13</a:t>
            </a:r>
            <a:endParaRPr sz="3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400"/>
              </a:spcBef>
            </a:pPr>
            <a:r>
              <a:rPr sz="2500" spc="-10" dirty="0">
                <a:solidFill>
                  <a:srgbClr val="FFFFFF"/>
                </a:solidFill>
                <a:latin typeface="Times New Roman"/>
                <a:cs typeface="Times New Roman"/>
              </a:rPr>
              <a:t>Kaynakça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1016304" y="512826"/>
            <a:ext cx="9998710" cy="910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800" spc="135" dirty="0">
                <a:solidFill>
                  <a:srgbClr val="3DDAD7"/>
                </a:solidFill>
              </a:rPr>
              <a:t>TEKNOLOJİ</a:t>
            </a:r>
            <a:r>
              <a:rPr sz="5800" spc="355" dirty="0">
                <a:solidFill>
                  <a:srgbClr val="3DDAD7"/>
                </a:solidFill>
              </a:rPr>
              <a:t> </a:t>
            </a:r>
            <a:r>
              <a:rPr sz="5800" spc="120" dirty="0">
                <a:solidFill>
                  <a:srgbClr val="3DDAD7"/>
                </a:solidFill>
              </a:rPr>
              <a:t>BAĞIMLILIĞI</a:t>
            </a:r>
            <a:endParaRPr sz="580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07295" y="0"/>
            <a:ext cx="8680704" cy="10286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72561" y="-149874"/>
            <a:ext cx="4109085" cy="28740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1340" marR="5080" indent="-549275">
              <a:lnSpc>
                <a:spcPct val="116799"/>
              </a:lnSpc>
              <a:spcBef>
                <a:spcPts val="100"/>
              </a:spcBef>
            </a:pPr>
            <a:r>
              <a:rPr sz="8000" spc="-765" dirty="0">
                <a:solidFill>
                  <a:srgbClr val="FFFFFF"/>
                </a:solidFill>
              </a:rPr>
              <a:t>T</a:t>
            </a:r>
            <a:r>
              <a:rPr sz="8000" spc="-10" dirty="0">
                <a:solidFill>
                  <a:srgbClr val="FFFFFF"/>
                </a:solidFill>
              </a:rPr>
              <a:t>ekno</a:t>
            </a:r>
            <a:r>
              <a:rPr sz="8000" spc="5" dirty="0">
                <a:solidFill>
                  <a:srgbClr val="FFFFFF"/>
                </a:solidFill>
              </a:rPr>
              <a:t>l</a:t>
            </a:r>
            <a:r>
              <a:rPr sz="8000" spc="-10" dirty="0">
                <a:solidFill>
                  <a:srgbClr val="FFFFFF"/>
                </a:solidFill>
              </a:rPr>
              <a:t>oji</a:t>
            </a:r>
            <a:r>
              <a:rPr sz="8000" spc="-95" dirty="0">
                <a:solidFill>
                  <a:srgbClr val="FFFFFF"/>
                </a:solidFill>
              </a:rPr>
              <a:t> </a:t>
            </a:r>
            <a:r>
              <a:rPr sz="8000" spc="-10" dirty="0">
                <a:solidFill>
                  <a:srgbClr val="FFFFFF"/>
                </a:solidFill>
              </a:rPr>
              <a:t>Nedir?</a:t>
            </a:r>
            <a:endParaRPr sz="8000"/>
          </a:p>
        </p:txBody>
      </p:sp>
      <p:sp>
        <p:nvSpPr>
          <p:cNvPr id="4" name="object 4"/>
          <p:cNvSpPr txBox="1"/>
          <p:nvPr/>
        </p:nvSpPr>
        <p:spPr>
          <a:xfrm>
            <a:off x="990701" y="2875978"/>
            <a:ext cx="7442834" cy="372326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100330" algn="just">
              <a:lnSpc>
                <a:spcPct val="117700"/>
              </a:lnSpc>
              <a:spcBef>
                <a:spcPts val="90"/>
              </a:spcBef>
            </a:pPr>
            <a:r>
              <a:rPr lang="tr-TR" sz="3400" dirty="0">
                <a:solidFill>
                  <a:srgbClr val="FFFFFF"/>
                </a:solidFill>
                <a:latin typeface="Times New Roman"/>
                <a:cs typeface="Times New Roman"/>
              </a:rPr>
              <a:t>İ</a:t>
            </a:r>
            <a:r>
              <a:rPr sz="3400" smtClean="0">
                <a:solidFill>
                  <a:srgbClr val="FFFFFF"/>
                </a:solidFill>
                <a:latin typeface="Times New Roman"/>
                <a:cs typeface="Times New Roman"/>
              </a:rPr>
              <a:t>nsanoğlunun</a:t>
            </a:r>
            <a:r>
              <a:rPr sz="3400" spc="-55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dirty="0">
                <a:solidFill>
                  <a:srgbClr val="FFFFFF"/>
                </a:solidFill>
                <a:latin typeface="Times New Roman"/>
                <a:cs typeface="Times New Roman"/>
              </a:rPr>
              <a:t>gereklerine</a:t>
            </a:r>
            <a:r>
              <a:rPr sz="3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dirty="0">
                <a:solidFill>
                  <a:srgbClr val="FFFFFF"/>
                </a:solidFill>
                <a:latin typeface="Times New Roman"/>
                <a:cs typeface="Times New Roman"/>
              </a:rPr>
              <a:t>uygun</a:t>
            </a:r>
            <a:r>
              <a:rPr sz="34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spc="-10" dirty="0">
                <a:solidFill>
                  <a:srgbClr val="FFFFFF"/>
                </a:solidFill>
                <a:latin typeface="Times New Roman"/>
                <a:cs typeface="Times New Roman"/>
              </a:rPr>
              <a:t>yardımcı </a:t>
            </a:r>
            <a:r>
              <a:rPr sz="3400" dirty="0">
                <a:solidFill>
                  <a:srgbClr val="FFFFFF"/>
                </a:solidFill>
                <a:latin typeface="Times New Roman"/>
                <a:cs typeface="Times New Roman"/>
              </a:rPr>
              <a:t>alet</a:t>
            </a:r>
            <a:r>
              <a:rPr sz="3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dirty="0">
                <a:solidFill>
                  <a:srgbClr val="FFFFFF"/>
                </a:solidFill>
                <a:latin typeface="Times New Roman"/>
                <a:cs typeface="Times New Roman"/>
              </a:rPr>
              <a:t>ve</a:t>
            </a:r>
            <a:r>
              <a:rPr sz="34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dirty="0">
                <a:solidFill>
                  <a:srgbClr val="FFFFFF"/>
                </a:solidFill>
                <a:latin typeface="Times New Roman"/>
                <a:cs typeface="Times New Roman"/>
              </a:rPr>
              <a:t>araçların</a:t>
            </a:r>
            <a:r>
              <a:rPr sz="3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dirty="0">
                <a:solidFill>
                  <a:srgbClr val="FFFFFF"/>
                </a:solidFill>
                <a:latin typeface="Times New Roman"/>
                <a:cs typeface="Times New Roman"/>
              </a:rPr>
              <a:t>yapılması</a:t>
            </a:r>
            <a:r>
              <a:rPr sz="3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dirty="0">
                <a:solidFill>
                  <a:srgbClr val="FFFFFF"/>
                </a:solidFill>
                <a:latin typeface="Times New Roman"/>
                <a:cs typeface="Times New Roman"/>
              </a:rPr>
              <a:t>ya</a:t>
            </a:r>
            <a:r>
              <a:rPr sz="34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dirty="0">
                <a:solidFill>
                  <a:srgbClr val="FFFFFF"/>
                </a:solidFill>
                <a:latin typeface="Times New Roman"/>
                <a:cs typeface="Times New Roman"/>
              </a:rPr>
              <a:t>da</a:t>
            </a:r>
            <a:r>
              <a:rPr sz="34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spc="-10" dirty="0">
                <a:solidFill>
                  <a:srgbClr val="FFFFFF"/>
                </a:solidFill>
                <a:latin typeface="Times New Roman"/>
                <a:cs typeface="Times New Roman"/>
              </a:rPr>
              <a:t>üretilmesi </a:t>
            </a:r>
            <a:r>
              <a:rPr sz="3400" dirty="0">
                <a:solidFill>
                  <a:srgbClr val="FFFFFF"/>
                </a:solidFill>
                <a:latin typeface="Times New Roman"/>
                <a:cs typeface="Times New Roman"/>
              </a:rPr>
              <a:t>için</a:t>
            </a:r>
            <a:r>
              <a:rPr sz="34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dirty="0">
                <a:solidFill>
                  <a:srgbClr val="FFFFFF"/>
                </a:solidFill>
                <a:latin typeface="Times New Roman"/>
                <a:cs typeface="Times New Roman"/>
              </a:rPr>
              <a:t>gerekli</a:t>
            </a:r>
            <a:r>
              <a:rPr sz="3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dirty="0">
                <a:solidFill>
                  <a:srgbClr val="FFFFFF"/>
                </a:solidFill>
                <a:latin typeface="Times New Roman"/>
                <a:cs typeface="Times New Roman"/>
              </a:rPr>
              <a:t>bilgi</a:t>
            </a:r>
            <a:r>
              <a:rPr sz="3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>
                <a:solidFill>
                  <a:srgbClr val="FFFFFF"/>
                </a:solidFill>
                <a:latin typeface="Times New Roman"/>
                <a:cs typeface="Times New Roman"/>
              </a:rPr>
              <a:t>ve</a:t>
            </a:r>
            <a:r>
              <a:rPr sz="3400" spc="-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spc="-10" smtClean="0">
                <a:solidFill>
                  <a:srgbClr val="FFFFFF"/>
                </a:solidFill>
                <a:latin typeface="Times New Roman"/>
                <a:cs typeface="Times New Roman"/>
              </a:rPr>
              <a:t>yetenektir.</a:t>
            </a:r>
            <a:r>
              <a:rPr sz="3400" spc="-85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spc="-10" smtClean="0">
                <a:solidFill>
                  <a:srgbClr val="FFFFFF"/>
                </a:solidFill>
                <a:latin typeface="Times New Roman"/>
                <a:cs typeface="Times New Roman"/>
              </a:rPr>
              <a:t>Teknoloji</a:t>
            </a:r>
            <a:endParaRPr sz="3400" smtClean="0">
              <a:latin typeface="Times New Roman"/>
              <a:cs typeface="Times New Roman"/>
            </a:endParaRPr>
          </a:p>
          <a:p>
            <a:pPr marL="368935" marR="358775" algn="ctr">
              <a:lnSpc>
                <a:spcPts val="4800"/>
              </a:lnSpc>
              <a:spcBef>
                <a:spcPts val="110"/>
              </a:spcBef>
            </a:pPr>
            <a:r>
              <a:rPr sz="3400" smtClean="0">
                <a:solidFill>
                  <a:srgbClr val="FFFFFF"/>
                </a:solidFill>
                <a:latin typeface="Times New Roman"/>
                <a:cs typeface="Times New Roman"/>
              </a:rPr>
              <a:t>ayrıca,</a:t>
            </a:r>
            <a:r>
              <a:rPr sz="3400" spc="-3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smtClean="0">
                <a:solidFill>
                  <a:srgbClr val="FFFFFF"/>
                </a:solidFill>
                <a:latin typeface="Times New Roman"/>
                <a:cs typeface="Times New Roman"/>
              </a:rPr>
              <a:t>bir</a:t>
            </a:r>
            <a:r>
              <a:rPr sz="3400" spc="-4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smtClean="0">
                <a:solidFill>
                  <a:srgbClr val="FFFFFF"/>
                </a:solidFill>
                <a:latin typeface="Times New Roman"/>
                <a:cs typeface="Times New Roman"/>
              </a:rPr>
              <a:t>endüstri</a:t>
            </a:r>
            <a:r>
              <a:rPr sz="3400" spc="-3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smtClean="0">
                <a:solidFill>
                  <a:srgbClr val="FFFFFF"/>
                </a:solidFill>
                <a:latin typeface="Times New Roman"/>
                <a:cs typeface="Times New Roman"/>
              </a:rPr>
              <a:t>dalıyla</a:t>
            </a:r>
            <a:r>
              <a:rPr sz="3400" spc="-15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smtClean="0">
                <a:solidFill>
                  <a:srgbClr val="FFFFFF"/>
                </a:solidFill>
                <a:latin typeface="Times New Roman"/>
                <a:cs typeface="Times New Roman"/>
              </a:rPr>
              <a:t>ilgili </a:t>
            </a:r>
            <a:r>
              <a:rPr sz="3400" spc="-10" smtClean="0">
                <a:solidFill>
                  <a:srgbClr val="FFFFFF"/>
                </a:solidFill>
                <a:latin typeface="Times New Roman"/>
                <a:cs typeface="Times New Roman"/>
              </a:rPr>
              <a:t>üretim </a:t>
            </a:r>
            <a:r>
              <a:rPr sz="3400" smtClean="0">
                <a:solidFill>
                  <a:srgbClr val="FFFFFF"/>
                </a:solidFill>
                <a:latin typeface="Times New Roman"/>
                <a:cs typeface="Times New Roman"/>
              </a:rPr>
              <a:t>yöntemlerini,</a:t>
            </a:r>
            <a:r>
              <a:rPr sz="3400" spc="-15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smtClean="0">
                <a:solidFill>
                  <a:srgbClr val="FFFFFF"/>
                </a:solidFill>
                <a:latin typeface="Times New Roman"/>
                <a:cs typeface="Times New Roman"/>
              </a:rPr>
              <a:t>kullanılan</a:t>
            </a:r>
            <a:r>
              <a:rPr sz="3400" spc="-1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smtClean="0">
                <a:solidFill>
                  <a:srgbClr val="FFFFFF"/>
                </a:solidFill>
                <a:latin typeface="Times New Roman"/>
                <a:cs typeface="Times New Roman"/>
              </a:rPr>
              <a:t>araç,</a:t>
            </a:r>
            <a:r>
              <a:rPr sz="3400" spc="-3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smtClean="0">
                <a:solidFill>
                  <a:srgbClr val="FFFFFF"/>
                </a:solidFill>
                <a:latin typeface="Times New Roman"/>
                <a:cs typeface="Times New Roman"/>
              </a:rPr>
              <a:t>gereç</a:t>
            </a:r>
            <a:r>
              <a:rPr sz="3400" spc="-6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spc="-35" smtClean="0">
                <a:solidFill>
                  <a:srgbClr val="FFFFFF"/>
                </a:solidFill>
                <a:latin typeface="Times New Roman"/>
                <a:cs typeface="Times New Roman"/>
              </a:rPr>
              <a:t>ve </a:t>
            </a:r>
            <a:r>
              <a:rPr sz="3400" smtClean="0">
                <a:solidFill>
                  <a:srgbClr val="FFFFFF"/>
                </a:solidFill>
                <a:latin typeface="Times New Roman"/>
                <a:cs typeface="Times New Roman"/>
              </a:rPr>
              <a:t>aletleri</a:t>
            </a:r>
            <a:r>
              <a:rPr sz="3400" spc="-4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smtClean="0">
                <a:solidFill>
                  <a:srgbClr val="FFFFFF"/>
                </a:solidFill>
                <a:latin typeface="Times New Roman"/>
                <a:cs typeface="Times New Roman"/>
              </a:rPr>
              <a:t>kapsayan</a:t>
            </a:r>
            <a:r>
              <a:rPr sz="3400" spc="-85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spc="-10" smtClean="0">
                <a:solidFill>
                  <a:srgbClr val="FFFFFF"/>
                </a:solidFill>
                <a:latin typeface="Times New Roman"/>
                <a:cs typeface="Times New Roman"/>
              </a:rPr>
              <a:t>bilgidir.</a:t>
            </a:r>
            <a:endParaRPr sz="34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6304" y="699643"/>
            <a:ext cx="554609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dirty="0">
                <a:solidFill>
                  <a:srgbClr val="3DDAD7"/>
                </a:solidFill>
                <a:latin typeface="Times New Roman"/>
                <a:cs typeface="Times New Roman"/>
              </a:rPr>
              <a:t>Bağımlılık</a:t>
            </a:r>
            <a:r>
              <a:rPr sz="6000" spc="-40" dirty="0">
                <a:solidFill>
                  <a:srgbClr val="3DDAD7"/>
                </a:solidFill>
                <a:latin typeface="Times New Roman"/>
                <a:cs typeface="Times New Roman"/>
              </a:rPr>
              <a:t> </a:t>
            </a:r>
            <a:r>
              <a:rPr sz="6000" spc="-10" dirty="0">
                <a:solidFill>
                  <a:srgbClr val="3DDAD7"/>
                </a:solidFill>
                <a:latin typeface="Times New Roman"/>
                <a:cs typeface="Times New Roman"/>
              </a:rPr>
              <a:t>Nedir?</a:t>
            </a:r>
            <a:endParaRPr sz="6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28631" y="153985"/>
            <a:ext cx="6830695" cy="2160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92350" marR="5080" indent="-2280285">
              <a:lnSpc>
                <a:spcPct val="116700"/>
              </a:lnSpc>
              <a:spcBef>
                <a:spcPts val="100"/>
              </a:spcBef>
            </a:pPr>
            <a:r>
              <a:rPr sz="6000" spc="-520" dirty="0">
                <a:solidFill>
                  <a:srgbClr val="3DDAD7"/>
                </a:solidFill>
              </a:rPr>
              <a:t>T</a:t>
            </a:r>
            <a:r>
              <a:rPr sz="6000" spc="30" dirty="0">
                <a:solidFill>
                  <a:srgbClr val="3DDAD7"/>
                </a:solidFill>
              </a:rPr>
              <a:t>eknol</a:t>
            </a:r>
            <a:r>
              <a:rPr sz="6000" spc="10" dirty="0">
                <a:solidFill>
                  <a:srgbClr val="3DDAD7"/>
                </a:solidFill>
              </a:rPr>
              <a:t>o</a:t>
            </a:r>
            <a:r>
              <a:rPr sz="6000" spc="30" dirty="0">
                <a:solidFill>
                  <a:srgbClr val="3DDAD7"/>
                </a:solidFill>
              </a:rPr>
              <a:t>ji</a:t>
            </a:r>
            <a:r>
              <a:rPr sz="6000" spc="-290" dirty="0">
                <a:solidFill>
                  <a:srgbClr val="3DDAD7"/>
                </a:solidFill>
              </a:rPr>
              <a:t> </a:t>
            </a:r>
            <a:r>
              <a:rPr sz="6000" spc="-10" dirty="0">
                <a:solidFill>
                  <a:srgbClr val="3DDAD7"/>
                </a:solidFill>
              </a:rPr>
              <a:t>Bağımlılığı Nedir?</a:t>
            </a:r>
            <a:endParaRPr sz="6000"/>
          </a:p>
        </p:txBody>
      </p:sp>
      <p:sp>
        <p:nvSpPr>
          <p:cNvPr id="4" name="object 4"/>
          <p:cNvSpPr txBox="1"/>
          <p:nvPr/>
        </p:nvSpPr>
        <p:spPr>
          <a:xfrm>
            <a:off x="1342771" y="4105503"/>
            <a:ext cx="5480685" cy="27698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16900"/>
              </a:lnSpc>
              <a:spcBef>
                <a:spcPts val="95"/>
              </a:spcBef>
            </a:pPr>
            <a:r>
              <a:rPr sz="3850" dirty="0">
                <a:solidFill>
                  <a:srgbClr val="FFFFFF"/>
                </a:solidFill>
                <a:latin typeface="Times New Roman"/>
                <a:cs typeface="Times New Roman"/>
              </a:rPr>
              <a:t>Kişinin</a:t>
            </a:r>
            <a:r>
              <a:rPr sz="385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850" dirty="0">
                <a:solidFill>
                  <a:srgbClr val="FFFFFF"/>
                </a:solidFill>
                <a:latin typeface="Times New Roman"/>
                <a:cs typeface="Times New Roman"/>
              </a:rPr>
              <a:t>kullandığı</a:t>
            </a:r>
            <a:r>
              <a:rPr sz="385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850" dirty="0">
                <a:solidFill>
                  <a:srgbClr val="FFFFFF"/>
                </a:solidFill>
                <a:latin typeface="Times New Roman"/>
                <a:cs typeface="Times New Roman"/>
              </a:rPr>
              <a:t>bir</a:t>
            </a:r>
            <a:r>
              <a:rPr sz="385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850" spc="-10" dirty="0">
                <a:solidFill>
                  <a:srgbClr val="FFFFFF"/>
                </a:solidFill>
                <a:latin typeface="Times New Roman"/>
                <a:cs typeface="Times New Roman"/>
              </a:rPr>
              <a:t>nesne </a:t>
            </a:r>
            <a:r>
              <a:rPr sz="3850" dirty="0">
                <a:solidFill>
                  <a:srgbClr val="FFFFFF"/>
                </a:solidFill>
                <a:latin typeface="Times New Roman"/>
                <a:cs typeface="Times New Roman"/>
              </a:rPr>
              <a:t>veya</a:t>
            </a:r>
            <a:r>
              <a:rPr sz="385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850" dirty="0">
                <a:solidFill>
                  <a:srgbClr val="FFFFFF"/>
                </a:solidFill>
                <a:latin typeface="Times New Roman"/>
                <a:cs typeface="Times New Roman"/>
              </a:rPr>
              <a:t>yaptığı</a:t>
            </a:r>
            <a:r>
              <a:rPr sz="385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850" dirty="0">
                <a:solidFill>
                  <a:srgbClr val="FFFFFF"/>
                </a:solidFill>
                <a:latin typeface="Times New Roman"/>
                <a:cs typeface="Times New Roman"/>
              </a:rPr>
              <a:t>bir</a:t>
            </a:r>
            <a:r>
              <a:rPr sz="385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850" spc="-10" dirty="0">
                <a:solidFill>
                  <a:srgbClr val="FFFFFF"/>
                </a:solidFill>
                <a:latin typeface="Times New Roman"/>
                <a:cs typeface="Times New Roman"/>
              </a:rPr>
              <a:t>eylem </a:t>
            </a:r>
            <a:r>
              <a:rPr sz="3850" dirty="0">
                <a:solidFill>
                  <a:srgbClr val="FFFFFF"/>
                </a:solidFill>
                <a:latin typeface="Times New Roman"/>
                <a:cs typeface="Times New Roman"/>
              </a:rPr>
              <a:t>üzerinde</a:t>
            </a:r>
            <a:r>
              <a:rPr sz="385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850" spc="-10" dirty="0">
                <a:solidFill>
                  <a:srgbClr val="FFFFFF"/>
                </a:solidFill>
                <a:latin typeface="Times New Roman"/>
                <a:cs typeface="Times New Roman"/>
              </a:rPr>
              <a:t>kontrolünü kaybetmesidir</a:t>
            </a:r>
            <a:endParaRPr sz="38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55069" y="3782745"/>
            <a:ext cx="5168265" cy="3452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230504" indent="-635" algn="ctr">
              <a:lnSpc>
                <a:spcPct val="116900"/>
              </a:lnSpc>
              <a:spcBef>
                <a:spcPts val="100"/>
              </a:spcBef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Kişinin</a:t>
            </a:r>
            <a:r>
              <a:rPr sz="32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teknolojik</a:t>
            </a:r>
            <a:r>
              <a:rPr sz="320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alet</a:t>
            </a:r>
            <a:r>
              <a:rPr sz="32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veya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internet</a:t>
            </a:r>
            <a:r>
              <a:rPr sz="32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aracının</a:t>
            </a:r>
            <a:r>
              <a:rPr sz="32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kullanımına</a:t>
            </a:r>
            <a:endParaRPr sz="3200">
              <a:latin typeface="Times New Roman"/>
              <a:cs typeface="Times New Roman"/>
            </a:endParaRPr>
          </a:p>
          <a:p>
            <a:pPr marL="12700" marR="5080" algn="ctr">
              <a:lnSpc>
                <a:spcPct val="117100"/>
              </a:lnSpc>
              <a:spcBef>
                <a:spcPts val="15"/>
              </a:spcBef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yönelik</a:t>
            </a:r>
            <a:r>
              <a:rPr sz="3200" spc="-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kontrolünü</a:t>
            </a:r>
            <a:r>
              <a:rPr sz="3200" spc="-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kaybetmesi,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bunlardan</a:t>
            </a:r>
            <a:r>
              <a:rPr sz="32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uzak</a:t>
            </a:r>
            <a:r>
              <a:rPr sz="32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kaldığı</a:t>
            </a:r>
            <a:r>
              <a:rPr sz="32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süre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içerisinde</a:t>
            </a:r>
            <a:r>
              <a:rPr sz="32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kendisini</a:t>
            </a:r>
            <a:r>
              <a:rPr sz="3200" spc="-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huzursuz hissetmesi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119359"/>
            <a:ext cx="2097405" cy="167640"/>
          </a:xfrm>
          <a:custGeom>
            <a:avLst/>
            <a:gdLst/>
            <a:ahLst/>
            <a:cxnLst/>
            <a:rect l="l" t="t" r="r" b="b"/>
            <a:pathLst>
              <a:path w="2097405" h="167640">
                <a:moveTo>
                  <a:pt x="2097024" y="0"/>
                </a:moveTo>
                <a:lnTo>
                  <a:pt x="0" y="0"/>
                </a:lnTo>
                <a:lnTo>
                  <a:pt x="0" y="167638"/>
                </a:lnTo>
                <a:lnTo>
                  <a:pt x="2097024" y="167638"/>
                </a:lnTo>
                <a:lnTo>
                  <a:pt x="2097024" y="0"/>
                </a:lnTo>
                <a:close/>
              </a:path>
            </a:pathLst>
          </a:custGeom>
          <a:solidFill>
            <a:srgbClr val="3DDAD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097023" y="0"/>
            <a:ext cx="16191230" cy="10119360"/>
            <a:chOff x="2097023" y="0"/>
            <a:chExt cx="16191230" cy="10119360"/>
          </a:xfrm>
        </p:grpSpPr>
        <p:sp>
          <p:nvSpPr>
            <p:cNvPr id="4" name="object 4"/>
            <p:cNvSpPr/>
            <p:nvPr/>
          </p:nvSpPr>
          <p:spPr>
            <a:xfrm>
              <a:off x="2097023" y="0"/>
              <a:ext cx="16191230" cy="173990"/>
            </a:xfrm>
            <a:custGeom>
              <a:avLst/>
              <a:gdLst/>
              <a:ahLst/>
              <a:cxnLst/>
              <a:rect l="l" t="t" r="r" b="b"/>
              <a:pathLst>
                <a:path w="16191230" h="173990">
                  <a:moveTo>
                    <a:pt x="16190976" y="0"/>
                  </a:moveTo>
                  <a:lnTo>
                    <a:pt x="0" y="0"/>
                  </a:lnTo>
                  <a:lnTo>
                    <a:pt x="0" y="173735"/>
                  </a:lnTo>
                  <a:lnTo>
                    <a:pt x="16190976" y="173735"/>
                  </a:lnTo>
                  <a:lnTo>
                    <a:pt x="16190976" y="0"/>
                  </a:lnTo>
                  <a:close/>
                </a:path>
              </a:pathLst>
            </a:custGeom>
            <a:solidFill>
              <a:srgbClr val="3DDA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80120" y="173736"/>
              <a:ext cx="9659111" cy="9945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08989" y="-99329"/>
            <a:ext cx="5640705" cy="18002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42085" marR="5080" indent="-1430020">
              <a:lnSpc>
                <a:spcPct val="116399"/>
              </a:lnSpc>
              <a:spcBef>
                <a:spcPts val="105"/>
              </a:spcBef>
            </a:pPr>
            <a:r>
              <a:rPr sz="5000" b="0" spc="140" dirty="0">
                <a:solidFill>
                  <a:srgbClr val="FFFFFF"/>
                </a:solidFill>
                <a:latin typeface="Times New Roman"/>
                <a:cs typeface="Times New Roman"/>
              </a:rPr>
              <a:t>Gençlerde</a:t>
            </a:r>
            <a:r>
              <a:rPr sz="5000" b="0" spc="4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5000" b="0" spc="95" dirty="0">
                <a:solidFill>
                  <a:srgbClr val="FFFFFF"/>
                </a:solidFill>
                <a:latin typeface="Times New Roman"/>
                <a:cs typeface="Times New Roman"/>
              </a:rPr>
              <a:t>Teknoloji </a:t>
            </a:r>
            <a:r>
              <a:rPr sz="5000" b="0" spc="135" dirty="0">
                <a:solidFill>
                  <a:srgbClr val="FFFFFF"/>
                </a:solidFill>
                <a:latin typeface="Times New Roman"/>
                <a:cs typeface="Times New Roman"/>
              </a:rPr>
              <a:t>Kullanımı</a:t>
            </a:r>
            <a:endParaRPr sz="5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3532" y="1918580"/>
            <a:ext cx="8232775" cy="77539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45895" marR="673735" indent="-377825">
              <a:lnSpc>
                <a:spcPct val="125699"/>
              </a:lnSpc>
              <a:spcBef>
                <a:spcPts val="95"/>
              </a:spcBef>
              <a:buFont typeface="Arial"/>
              <a:buChar char="•"/>
              <a:tabLst>
                <a:tab pos="1543685" algn="l"/>
              </a:tabLst>
            </a:pPr>
            <a:r>
              <a:rPr sz="3500" spc="50" dirty="0">
                <a:solidFill>
                  <a:srgbClr val="FFFFFF"/>
                </a:solidFill>
                <a:latin typeface="Times New Roman"/>
                <a:cs typeface="Times New Roman"/>
              </a:rPr>
              <a:t>Teknoloji</a:t>
            </a:r>
            <a:r>
              <a:rPr sz="3500" spc="2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500" spc="75" dirty="0">
                <a:solidFill>
                  <a:srgbClr val="FFFFFF"/>
                </a:solidFill>
                <a:latin typeface="Times New Roman"/>
                <a:cs typeface="Times New Roman"/>
              </a:rPr>
              <a:t>kullanımı</a:t>
            </a:r>
            <a:r>
              <a:rPr sz="3500" spc="2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500" spc="60" dirty="0">
                <a:solidFill>
                  <a:srgbClr val="FFFFFF"/>
                </a:solidFill>
                <a:latin typeface="Times New Roman"/>
                <a:cs typeface="Times New Roman"/>
              </a:rPr>
              <a:t>son</a:t>
            </a:r>
            <a:r>
              <a:rPr sz="3500" spc="20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500" spc="65" dirty="0">
                <a:solidFill>
                  <a:srgbClr val="FFFFFF"/>
                </a:solidFill>
                <a:latin typeface="Times New Roman"/>
                <a:cs typeface="Times New Roman"/>
              </a:rPr>
              <a:t>yıllarda 	</a:t>
            </a:r>
            <a:r>
              <a:rPr sz="3500" spc="80" dirty="0">
                <a:solidFill>
                  <a:srgbClr val="FFFFFF"/>
                </a:solidFill>
                <a:latin typeface="Times New Roman"/>
                <a:cs typeface="Times New Roman"/>
              </a:rPr>
              <a:t>özellikle</a:t>
            </a:r>
            <a:r>
              <a:rPr sz="3500" spc="2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500" spc="75" dirty="0">
                <a:solidFill>
                  <a:srgbClr val="FFFFFF"/>
                </a:solidFill>
                <a:latin typeface="Times New Roman"/>
                <a:cs typeface="Times New Roman"/>
              </a:rPr>
              <a:t>gençler</a:t>
            </a:r>
            <a:r>
              <a:rPr sz="3500" spc="2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500" spc="80" dirty="0">
                <a:solidFill>
                  <a:srgbClr val="FFFFFF"/>
                </a:solidFill>
                <a:latin typeface="Times New Roman"/>
                <a:cs typeface="Times New Roman"/>
              </a:rPr>
              <a:t>arasında</a:t>
            </a:r>
            <a:r>
              <a:rPr sz="3500" spc="2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500" spc="50" dirty="0">
                <a:solidFill>
                  <a:srgbClr val="FFFFFF"/>
                </a:solidFill>
                <a:latin typeface="Times New Roman"/>
                <a:cs typeface="Times New Roman"/>
              </a:rPr>
              <a:t>hızla</a:t>
            </a:r>
            <a:endParaRPr sz="3500">
              <a:latin typeface="Times New Roman"/>
              <a:cs typeface="Times New Roman"/>
            </a:endParaRPr>
          </a:p>
          <a:p>
            <a:pPr marL="875665" marR="96520" indent="-7620" algn="ctr">
              <a:lnSpc>
                <a:spcPct val="126299"/>
              </a:lnSpc>
              <a:spcBef>
                <a:spcPts val="5"/>
              </a:spcBef>
            </a:pPr>
            <a:r>
              <a:rPr sz="3500" spc="75" dirty="0">
                <a:solidFill>
                  <a:srgbClr val="FFFFFF"/>
                </a:solidFill>
                <a:latin typeface="Times New Roman"/>
                <a:cs typeface="Times New Roman"/>
              </a:rPr>
              <a:t>artmakta,</a:t>
            </a:r>
            <a:r>
              <a:rPr sz="3500" spc="2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500" spc="75" dirty="0">
                <a:solidFill>
                  <a:srgbClr val="FFFFFF"/>
                </a:solidFill>
                <a:latin typeface="Times New Roman"/>
                <a:cs typeface="Times New Roman"/>
              </a:rPr>
              <a:t>Gelişim</a:t>
            </a:r>
            <a:r>
              <a:rPr sz="3500" spc="2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500" spc="65" dirty="0">
                <a:solidFill>
                  <a:srgbClr val="FFFFFF"/>
                </a:solidFill>
                <a:latin typeface="Times New Roman"/>
                <a:cs typeface="Times New Roman"/>
              </a:rPr>
              <a:t>dönemi</a:t>
            </a:r>
            <a:r>
              <a:rPr sz="3500" spc="3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500" spc="70" dirty="0">
                <a:solidFill>
                  <a:srgbClr val="FFFFFF"/>
                </a:solidFill>
                <a:latin typeface="Times New Roman"/>
                <a:cs typeface="Times New Roman"/>
              </a:rPr>
              <a:t>itibariyle </a:t>
            </a:r>
            <a:r>
              <a:rPr sz="3500" spc="75" dirty="0">
                <a:solidFill>
                  <a:srgbClr val="FFFFFF"/>
                </a:solidFill>
                <a:latin typeface="Times New Roman"/>
                <a:cs typeface="Times New Roman"/>
              </a:rPr>
              <a:t>ergenlik,</a:t>
            </a:r>
            <a:r>
              <a:rPr sz="3500" spc="2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500" spc="75" dirty="0">
                <a:solidFill>
                  <a:srgbClr val="FFFFFF"/>
                </a:solidFill>
                <a:latin typeface="Times New Roman"/>
                <a:cs typeface="Times New Roman"/>
              </a:rPr>
              <a:t>duygusal</a:t>
            </a:r>
            <a:r>
              <a:rPr sz="3500" spc="2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500" spc="85" dirty="0">
                <a:solidFill>
                  <a:srgbClr val="FFFFFF"/>
                </a:solidFill>
                <a:latin typeface="Times New Roman"/>
                <a:cs typeface="Times New Roman"/>
              </a:rPr>
              <a:t>dalgalanmaların</a:t>
            </a:r>
            <a:r>
              <a:rPr sz="3500" spc="2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500" spc="-25" dirty="0">
                <a:solidFill>
                  <a:srgbClr val="FFFFFF"/>
                </a:solidFill>
                <a:latin typeface="Times New Roman"/>
                <a:cs typeface="Times New Roman"/>
              </a:rPr>
              <a:t>ve </a:t>
            </a:r>
            <a:r>
              <a:rPr sz="3500" spc="70" dirty="0">
                <a:solidFill>
                  <a:srgbClr val="FFFFFF"/>
                </a:solidFill>
                <a:latin typeface="Times New Roman"/>
                <a:cs typeface="Times New Roman"/>
              </a:rPr>
              <a:t>sosyal</a:t>
            </a:r>
            <a:r>
              <a:rPr sz="3500" spc="2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500" spc="80" dirty="0">
                <a:solidFill>
                  <a:srgbClr val="FFFFFF"/>
                </a:solidFill>
                <a:latin typeface="Times New Roman"/>
                <a:cs typeface="Times New Roman"/>
              </a:rPr>
              <a:t>çevrenin</a:t>
            </a:r>
            <a:r>
              <a:rPr sz="3500" spc="20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500" spc="65" dirty="0">
                <a:solidFill>
                  <a:srgbClr val="FFFFFF"/>
                </a:solidFill>
                <a:latin typeface="Times New Roman"/>
                <a:cs typeface="Times New Roman"/>
              </a:rPr>
              <a:t>önemli</a:t>
            </a:r>
            <a:r>
              <a:rPr sz="3500" spc="2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500" spc="75" dirty="0">
                <a:solidFill>
                  <a:srgbClr val="FFFFFF"/>
                </a:solidFill>
                <a:latin typeface="Times New Roman"/>
                <a:cs typeface="Times New Roman"/>
              </a:rPr>
              <a:t>olduğu</a:t>
            </a:r>
            <a:r>
              <a:rPr sz="3500" spc="2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500" spc="35" dirty="0">
                <a:solidFill>
                  <a:srgbClr val="FFFFFF"/>
                </a:solidFill>
                <a:latin typeface="Times New Roman"/>
                <a:cs typeface="Times New Roman"/>
              </a:rPr>
              <a:t>bir </a:t>
            </a:r>
            <a:r>
              <a:rPr sz="3500" spc="65" dirty="0">
                <a:solidFill>
                  <a:srgbClr val="FFFFFF"/>
                </a:solidFill>
                <a:latin typeface="Times New Roman"/>
                <a:cs typeface="Times New Roman"/>
              </a:rPr>
              <a:t>dönemdir</a:t>
            </a:r>
            <a:endParaRPr sz="3500">
              <a:latin typeface="Times New Roman"/>
              <a:cs typeface="Times New Roman"/>
            </a:endParaRPr>
          </a:p>
          <a:p>
            <a:pPr marL="12065" marR="5080" algn="ctr">
              <a:lnSpc>
                <a:spcPct val="117700"/>
              </a:lnSpc>
              <a:spcBef>
                <a:spcPts val="265"/>
              </a:spcBef>
            </a:pPr>
            <a:r>
              <a:rPr sz="3400" spc="-2665" smtClean="0">
                <a:solidFill>
                  <a:srgbClr val="FFFFFF"/>
                </a:solidFill>
                <a:latin typeface="Times New Roman"/>
                <a:cs typeface="Times New Roman"/>
              </a:rPr>
              <a:t>◻</a:t>
            </a:r>
            <a:r>
              <a:rPr sz="3400" spc="-15" smtClean="0">
                <a:solidFill>
                  <a:srgbClr val="FFFFFF"/>
                </a:solidFill>
                <a:latin typeface="Times New Roman"/>
                <a:cs typeface="Times New Roman"/>
              </a:rPr>
              <a:t>Ri</a:t>
            </a:r>
            <a:r>
              <a:rPr sz="3400" spc="-25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3400" spc="-10" smtClean="0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r>
              <a:rPr sz="3400" spc="-2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3400" spc="-1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340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dirty="0">
                <a:solidFill>
                  <a:srgbClr val="FFFFFF"/>
                </a:solidFill>
                <a:latin typeface="Times New Roman"/>
                <a:cs typeface="Times New Roman"/>
              </a:rPr>
              <a:t>davranışların</a:t>
            </a:r>
            <a:r>
              <a:rPr sz="34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dirty="0">
                <a:solidFill>
                  <a:srgbClr val="FFFFFF"/>
                </a:solidFill>
                <a:latin typeface="Times New Roman"/>
                <a:cs typeface="Times New Roman"/>
              </a:rPr>
              <a:t>görüldüğü</a:t>
            </a:r>
            <a:r>
              <a:rPr sz="34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dirty="0">
                <a:solidFill>
                  <a:srgbClr val="FFFFFF"/>
                </a:solidFill>
                <a:latin typeface="Times New Roman"/>
                <a:cs typeface="Times New Roman"/>
              </a:rPr>
              <a:t>ergenlik</a:t>
            </a:r>
            <a:r>
              <a:rPr sz="3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spc="-105" dirty="0">
                <a:solidFill>
                  <a:srgbClr val="FFFFFF"/>
                </a:solidFill>
                <a:latin typeface="Times New Roman"/>
                <a:cs typeface="Times New Roman"/>
              </a:rPr>
              <a:t>dönemi </a:t>
            </a:r>
            <a:r>
              <a:rPr sz="3400" dirty="0">
                <a:solidFill>
                  <a:srgbClr val="FFFFFF"/>
                </a:solidFill>
                <a:latin typeface="Times New Roman"/>
                <a:cs typeface="Times New Roman"/>
              </a:rPr>
              <a:t>internet</a:t>
            </a:r>
            <a:r>
              <a:rPr sz="34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dirty="0">
                <a:solidFill>
                  <a:srgbClr val="FFFFFF"/>
                </a:solidFill>
                <a:latin typeface="Times New Roman"/>
                <a:cs typeface="Times New Roman"/>
              </a:rPr>
              <a:t>bağımlılığı,</a:t>
            </a:r>
            <a:r>
              <a:rPr sz="34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dirty="0">
                <a:solidFill>
                  <a:srgbClr val="FFFFFF"/>
                </a:solidFill>
                <a:latin typeface="Times New Roman"/>
                <a:cs typeface="Times New Roman"/>
              </a:rPr>
              <a:t>sosyal</a:t>
            </a:r>
            <a:r>
              <a:rPr sz="34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dirty="0">
                <a:solidFill>
                  <a:srgbClr val="FFFFFF"/>
                </a:solidFill>
                <a:latin typeface="Times New Roman"/>
                <a:cs typeface="Times New Roman"/>
              </a:rPr>
              <a:t>medya</a:t>
            </a:r>
            <a:r>
              <a:rPr sz="34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spc="-10" dirty="0">
                <a:solidFill>
                  <a:srgbClr val="FFFFFF"/>
                </a:solidFill>
                <a:latin typeface="Times New Roman"/>
                <a:cs typeface="Times New Roman"/>
              </a:rPr>
              <a:t>bağımlılığı, </a:t>
            </a:r>
            <a:r>
              <a:rPr sz="3400" dirty="0">
                <a:solidFill>
                  <a:srgbClr val="FFFFFF"/>
                </a:solidFill>
                <a:latin typeface="Times New Roman"/>
                <a:cs typeface="Times New Roman"/>
              </a:rPr>
              <a:t>dijital</a:t>
            </a:r>
            <a:r>
              <a:rPr sz="3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dirty="0">
                <a:solidFill>
                  <a:srgbClr val="FFFFFF"/>
                </a:solidFill>
                <a:latin typeface="Times New Roman"/>
                <a:cs typeface="Times New Roman"/>
              </a:rPr>
              <a:t>oyun</a:t>
            </a:r>
            <a:r>
              <a:rPr sz="34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dirty="0">
                <a:solidFill>
                  <a:srgbClr val="FFFFFF"/>
                </a:solidFill>
                <a:latin typeface="Times New Roman"/>
                <a:cs typeface="Times New Roman"/>
              </a:rPr>
              <a:t>bağımlılığı</a:t>
            </a:r>
            <a:r>
              <a:rPr sz="34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dirty="0">
                <a:solidFill>
                  <a:srgbClr val="FFFFFF"/>
                </a:solidFill>
                <a:latin typeface="Times New Roman"/>
                <a:cs typeface="Times New Roman"/>
              </a:rPr>
              <a:t>ve</a:t>
            </a:r>
            <a:r>
              <a:rPr sz="34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dirty="0">
                <a:solidFill>
                  <a:srgbClr val="FFFFFF"/>
                </a:solidFill>
                <a:latin typeface="Times New Roman"/>
                <a:cs typeface="Times New Roman"/>
              </a:rPr>
              <a:t>akıllı</a:t>
            </a:r>
            <a:r>
              <a:rPr sz="3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spc="-10" dirty="0">
                <a:solidFill>
                  <a:srgbClr val="FFFFFF"/>
                </a:solidFill>
                <a:latin typeface="Times New Roman"/>
                <a:cs typeface="Times New Roman"/>
              </a:rPr>
              <a:t>telefon</a:t>
            </a:r>
            <a:endParaRPr sz="3400">
              <a:latin typeface="Times New Roman"/>
              <a:cs typeface="Times New Roman"/>
            </a:endParaRPr>
          </a:p>
          <a:p>
            <a:pPr marL="676910" marR="673100" algn="ctr">
              <a:lnSpc>
                <a:spcPts val="4800"/>
              </a:lnSpc>
              <a:spcBef>
                <a:spcPts val="105"/>
              </a:spcBef>
            </a:pPr>
            <a:r>
              <a:rPr sz="3400" dirty="0">
                <a:solidFill>
                  <a:srgbClr val="FFFFFF"/>
                </a:solidFill>
                <a:latin typeface="Times New Roman"/>
                <a:cs typeface="Times New Roman"/>
              </a:rPr>
              <a:t>bağımlılığı</a:t>
            </a:r>
            <a:r>
              <a:rPr sz="3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dirty="0">
                <a:solidFill>
                  <a:srgbClr val="FFFFFF"/>
                </a:solidFill>
                <a:latin typeface="Times New Roman"/>
                <a:cs typeface="Times New Roman"/>
              </a:rPr>
              <a:t>gibi</a:t>
            </a:r>
            <a:r>
              <a:rPr sz="34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dirty="0">
                <a:solidFill>
                  <a:srgbClr val="FFFFFF"/>
                </a:solidFill>
                <a:latin typeface="Times New Roman"/>
                <a:cs typeface="Times New Roman"/>
              </a:rPr>
              <a:t>teknolojik</a:t>
            </a:r>
            <a:r>
              <a:rPr sz="34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spc="-10" dirty="0">
                <a:solidFill>
                  <a:srgbClr val="FFFFFF"/>
                </a:solidFill>
                <a:latin typeface="Times New Roman"/>
                <a:cs typeface="Times New Roman"/>
              </a:rPr>
              <a:t>bağımlılıklar </a:t>
            </a:r>
            <a:r>
              <a:rPr sz="3400" dirty="0">
                <a:solidFill>
                  <a:srgbClr val="FFFFFF"/>
                </a:solidFill>
                <a:latin typeface="Times New Roman"/>
                <a:cs typeface="Times New Roman"/>
              </a:rPr>
              <a:t>açısından</a:t>
            </a:r>
            <a:r>
              <a:rPr sz="34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dirty="0">
                <a:solidFill>
                  <a:srgbClr val="FFFFFF"/>
                </a:solidFill>
                <a:latin typeface="Times New Roman"/>
                <a:cs typeface="Times New Roman"/>
              </a:rPr>
              <a:t>da</a:t>
            </a:r>
            <a:r>
              <a:rPr sz="34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dirty="0">
                <a:solidFill>
                  <a:srgbClr val="FFFFFF"/>
                </a:solidFill>
                <a:latin typeface="Times New Roman"/>
                <a:cs typeface="Times New Roman"/>
              </a:rPr>
              <a:t>kritik</a:t>
            </a:r>
            <a:r>
              <a:rPr sz="3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dirty="0">
                <a:solidFill>
                  <a:srgbClr val="FFFFFF"/>
                </a:solidFill>
                <a:latin typeface="Times New Roman"/>
                <a:cs typeface="Times New Roman"/>
              </a:rPr>
              <a:t>bir</a:t>
            </a:r>
            <a:r>
              <a:rPr sz="34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dirty="0">
                <a:solidFill>
                  <a:srgbClr val="FFFFFF"/>
                </a:solidFill>
                <a:latin typeface="Times New Roman"/>
                <a:cs typeface="Times New Roman"/>
              </a:rPr>
              <a:t>dönem</a:t>
            </a:r>
            <a:r>
              <a:rPr sz="34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spc="-10" dirty="0">
                <a:solidFill>
                  <a:srgbClr val="FFFFFF"/>
                </a:solidFill>
                <a:latin typeface="Times New Roman"/>
                <a:cs typeface="Times New Roman"/>
              </a:rPr>
              <a:t>olarak değerlendirilmektedir</a:t>
            </a:r>
            <a:endParaRPr sz="34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119359"/>
            <a:ext cx="2097405" cy="167640"/>
          </a:xfrm>
          <a:custGeom>
            <a:avLst/>
            <a:gdLst/>
            <a:ahLst/>
            <a:cxnLst/>
            <a:rect l="l" t="t" r="r" b="b"/>
            <a:pathLst>
              <a:path w="2097405" h="167640">
                <a:moveTo>
                  <a:pt x="2097024" y="0"/>
                </a:moveTo>
                <a:lnTo>
                  <a:pt x="0" y="0"/>
                </a:lnTo>
                <a:lnTo>
                  <a:pt x="0" y="167638"/>
                </a:lnTo>
                <a:lnTo>
                  <a:pt x="2097024" y="167638"/>
                </a:lnTo>
                <a:lnTo>
                  <a:pt x="2097024" y="0"/>
                </a:lnTo>
                <a:close/>
              </a:path>
            </a:pathLst>
          </a:custGeom>
          <a:solidFill>
            <a:srgbClr val="3DDA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97023" y="0"/>
            <a:ext cx="16191230" cy="173990"/>
          </a:xfrm>
          <a:custGeom>
            <a:avLst/>
            <a:gdLst/>
            <a:ahLst/>
            <a:cxnLst/>
            <a:rect l="l" t="t" r="r" b="b"/>
            <a:pathLst>
              <a:path w="16191230" h="173990">
                <a:moveTo>
                  <a:pt x="16190976" y="0"/>
                </a:moveTo>
                <a:lnTo>
                  <a:pt x="0" y="0"/>
                </a:lnTo>
                <a:lnTo>
                  <a:pt x="0" y="173735"/>
                </a:lnTo>
                <a:lnTo>
                  <a:pt x="16190976" y="173735"/>
                </a:lnTo>
                <a:lnTo>
                  <a:pt x="16190976" y="0"/>
                </a:lnTo>
                <a:close/>
              </a:path>
            </a:pathLst>
          </a:custGeom>
          <a:solidFill>
            <a:srgbClr val="3DDAD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8511" y="4325111"/>
            <a:ext cx="5754624" cy="498348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0217657" y="3303927"/>
            <a:ext cx="7419975" cy="49593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7700"/>
              </a:lnSpc>
              <a:spcBef>
                <a:spcPts val="100"/>
              </a:spcBef>
            </a:pPr>
            <a:r>
              <a:rPr sz="3400" spc="-2655" smtClean="0">
                <a:solidFill>
                  <a:srgbClr val="FFFFFF"/>
                </a:solidFill>
                <a:latin typeface="Times New Roman"/>
                <a:cs typeface="Times New Roman"/>
              </a:rPr>
              <a:t>◻</a:t>
            </a:r>
            <a:r>
              <a:rPr sz="3400" smtClean="0">
                <a:solidFill>
                  <a:srgbClr val="FFFFFF"/>
                </a:solidFill>
                <a:latin typeface="Times New Roman"/>
                <a:cs typeface="Times New Roman"/>
              </a:rPr>
              <a:t>Türk</a:t>
            </a:r>
            <a:r>
              <a:rPr sz="3400" spc="-1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3400" smtClean="0">
                <a:solidFill>
                  <a:srgbClr val="FFFFFF"/>
                </a:solidFill>
                <a:latin typeface="Times New Roman"/>
                <a:cs typeface="Times New Roman"/>
              </a:rPr>
              <a:t>ye</a:t>
            </a:r>
            <a:r>
              <a:rPr sz="3400" spc="-1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dirty="0">
                <a:solidFill>
                  <a:srgbClr val="FFFFFF"/>
                </a:solidFill>
                <a:latin typeface="Times New Roman"/>
                <a:cs typeface="Times New Roman"/>
              </a:rPr>
              <a:t>İstatistik</a:t>
            </a:r>
            <a:r>
              <a:rPr sz="3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dirty="0">
                <a:solidFill>
                  <a:srgbClr val="FFFFFF"/>
                </a:solidFill>
                <a:latin typeface="Times New Roman"/>
                <a:cs typeface="Times New Roman"/>
              </a:rPr>
              <a:t>Kurumu</a:t>
            </a:r>
            <a:r>
              <a:rPr sz="34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dirty="0">
                <a:solidFill>
                  <a:srgbClr val="FFFFFF"/>
                </a:solidFill>
                <a:latin typeface="Times New Roman"/>
                <a:cs typeface="Times New Roman"/>
              </a:rPr>
              <a:t>2018</a:t>
            </a:r>
            <a:r>
              <a:rPr sz="34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dirty="0">
                <a:solidFill>
                  <a:srgbClr val="FFFFFF"/>
                </a:solidFill>
                <a:latin typeface="Times New Roman"/>
                <a:cs typeface="Times New Roman"/>
              </a:rPr>
              <a:t>yılı</a:t>
            </a:r>
            <a:r>
              <a:rPr sz="3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spc="-114" dirty="0">
                <a:solidFill>
                  <a:srgbClr val="FFFFFF"/>
                </a:solidFill>
                <a:latin typeface="Times New Roman"/>
                <a:cs typeface="Times New Roman"/>
              </a:rPr>
              <a:t>“Hane </a:t>
            </a:r>
            <a:r>
              <a:rPr sz="3400" dirty="0">
                <a:solidFill>
                  <a:srgbClr val="FFFFFF"/>
                </a:solidFill>
                <a:latin typeface="Times New Roman"/>
                <a:cs typeface="Times New Roman"/>
              </a:rPr>
              <a:t>Halkı</a:t>
            </a:r>
            <a:r>
              <a:rPr sz="340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dirty="0">
                <a:solidFill>
                  <a:srgbClr val="FFFFFF"/>
                </a:solidFill>
                <a:latin typeface="Times New Roman"/>
                <a:cs typeface="Times New Roman"/>
              </a:rPr>
              <a:t>Bilişim</a:t>
            </a:r>
            <a:r>
              <a:rPr sz="3400" spc="-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spc="-10" dirty="0">
                <a:solidFill>
                  <a:srgbClr val="FFFFFF"/>
                </a:solidFill>
                <a:latin typeface="Times New Roman"/>
                <a:cs typeface="Times New Roman"/>
              </a:rPr>
              <a:t>Teknolojileri</a:t>
            </a:r>
            <a:r>
              <a:rPr sz="3400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spc="-10" dirty="0">
                <a:solidFill>
                  <a:srgbClr val="FFFFFF"/>
                </a:solidFill>
                <a:latin typeface="Times New Roman"/>
                <a:cs typeface="Times New Roman"/>
              </a:rPr>
              <a:t>Kullanım</a:t>
            </a:r>
            <a:endParaRPr sz="3400">
              <a:latin typeface="Times New Roman"/>
              <a:cs typeface="Times New Roman"/>
            </a:endParaRPr>
          </a:p>
          <a:p>
            <a:pPr marL="30480" marR="24765" indent="5715" algn="ctr">
              <a:lnSpc>
                <a:spcPct val="117700"/>
              </a:lnSpc>
            </a:pPr>
            <a:r>
              <a:rPr sz="3400" dirty="0">
                <a:solidFill>
                  <a:srgbClr val="FFFFFF"/>
                </a:solidFill>
                <a:latin typeface="Times New Roman"/>
                <a:cs typeface="Times New Roman"/>
              </a:rPr>
              <a:t>Araştırması”</a:t>
            </a:r>
            <a:r>
              <a:rPr sz="34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dirty="0">
                <a:solidFill>
                  <a:srgbClr val="FFFFFF"/>
                </a:solidFill>
                <a:latin typeface="Times New Roman"/>
                <a:cs typeface="Times New Roman"/>
              </a:rPr>
              <a:t>raporunun</a:t>
            </a:r>
            <a:r>
              <a:rPr sz="34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dirty="0">
                <a:solidFill>
                  <a:srgbClr val="FFFFFF"/>
                </a:solidFill>
                <a:latin typeface="Times New Roman"/>
                <a:cs typeface="Times New Roman"/>
              </a:rPr>
              <a:t>internet</a:t>
            </a:r>
            <a:r>
              <a:rPr sz="34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spc="-10" dirty="0">
                <a:solidFill>
                  <a:srgbClr val="FFFFFF"/>
                </a:solidFill>
                <a:latin typeface="Times New Roman"/>
                <a:cs typeface="Times New Roman"/>
              </a:rPr>
              <a:t>kullanım </a:t>
            </a:r>
            <a:r>
              <a:rPr sz="3400" dirty="0">
                <a:solidFill>
                  <a:srgbClr val="FFFFFF"/>
                </a:solidFill>
                <a:latin typeface="Times New Roman"/>
                <a:cs typeface="Times New Roman"/>
              </a:rPr>
              <a:t>verileri</a:t>
            </a:r>
            <a:r>
              <a:rPr sz="3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dirty="0">
                <a:solidFill>
                  <a:srgbClr val="FFFFFF"/>
                </a:solidFill>
                <a:latin typeface="Times New Roman"/>
                <a:cs typeface="Times New Roman"/>
              </a:rPr>
              <a:t>yaş</a:t>
            </a:r>
            <a:r>
              <a:rPr sz="34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dirty="0">
                <a:solidFill>
                  <a:srgbClr val="FFFFFF"/>
                </a:solidFill>
                <a:latin typeface="Times New Roman"/>
                <a:cs typeface="Times New Roman"/>
              </a:rPr>
              <a:t>gruplarına</a:t>
            </a:r>
            <a:r>
              <a:rPr sz="3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dirty="0">
                <a:solidFill>
                  <a:srgbClr val="FFFFFF"/>
                </a:solidFill>
                <a:latin typeface="Times New Roman"/>
                <a:cs typeface="Times New Roman"/>
              </a:rPr>
              <a:t>göre</a:t>
            </a:r>
            <a:r>
              <a:rPr sz="34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spc="-10" dirty="0">
                <a:solidFill>
                  <a:srgbClr val="FFFFFF"/>
                </a:solidFill>
                <a:latin typeface="Times New Roman"/>
                <a:cs typeface="Times New Roman"/>
              </a:rPr>
              <a:t>incelendiğinde </a:t>
            </a:r>
            <a:r>
              <a:rPr sz="3400" dirty="0">
                <a:solidFill>
                  <a:srgbClr val="FFFFFF"/>
                </a:solidFill>
                <a:latin typeface="Times New Roman"/>
                <a:cs typeface="Times New Roman"/>
              </a:rPr>
              <a:t>ergenlerde</a:t>
            </a:r>
            <a:r>
              <a:rPr sz="34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dirty="0">
                <a:solidFill>
                  <a:srgbClr val="FFFFFF"/>
                </a:solidFill>
                <a:latin typeface="Times New Roman"/>
                <a:cs typeface="Times New Roman"/>
              </a:rPr>
              <a:t>internet</a:t>
            </a:r>
            <a:r>
              <a:rPr sz="34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dirty="0">
                <a:solidFill>
                  <a:srgbClr val="FFFFFF"/>
                </a:solidFill>
                <a:latin typeface="Times New Roman"/>
                <a:cs typeface="Times New Roman"/>
              </a:rPr>
              <a:t>kullanım</a:t>
            </a:r>
            <a:r>
              <a:rPr sz="34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spc="-10" dirty="0">
                <a:solidFill>
                  <a:srgbClr val="FFFFFF"/>
                </a:solidFill>
                <a:latin typeface="Times New Roman"/>
                <a:cs typeface="Times New Roman"/>
              </a:rPr>
              <a:t>oranının</a:t>
            </a:r>
            <a:endParaRPr sz="3400">
              <a:latin typeface="Times New Roman"/>
              <a:cs typeface="Times New Roman"/>
            </a:endParaRPr>
          </a:p>
          <a:p>
            <a:pPr marL="344805" marR="346075" algn="ctr">
              <a:lnSpc>
                <a:spcPts val="4800"/>
              </a:lnSpc>
              <a:spcBef>
                <a:spcPts val="105"/>
              </a:spcBef>
            </a:pPr>
            <a:r>
              <a:rPr sz="3400" dirty="0">
                <a:solidFill>
                  <a:srgbClr val="FFFFFF"/>
                </a:solidFill>
                <a:latin typeface="Times New Roman"/>
                <a:cs typeface="Times New Roman"/>
              </a:rPr>
              <a:t>%90,7</a:t>
            </a:r>
            <a:r>
              <a:rPr sz="34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dirty="0">
                <a:solidFill>
                  <a:srgbClr val="FFFFFF"/>
                </a:solidFill>
                <a:latin typeface="Times New Roman"/>
                <a:cs typeface="Times New Roman"/>
              </a:rPr>
              <a:t>olduğu</a:t>
            </a:r>
            <a:r>
              <a:rPr sz="34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spc="-10" dirty="0">
                <a:solidFill>
                  <a:srgbClr val="FFFFFF"/>
                </a:solidFill>
                <a:latin typeface="Times New Roman"/>
                <a:cs typeface="Times New Roman"/>
              </a:rPr>
              <a:t>görülmektedir</a:t>
            </a:r>
            <a:r>
              <a:rPr sz="3400" spc="-10">
                <a:solidFill>
                  <a:srgbClr val="FFFFFF"/>
                </a:solidFill>
                <a:latin typeface="Times New Roman"/>
                <a:cs typeface="Times New Roman"/>
              </a:rPr>
              <a:t>. </a:t>
            </a:r>
            <a:r>
              <a:rPr sz="3400" smtClean="0">
                <a:solidFill>
                  <a:srgbClr val="FFFFFF"/>
                </a:solidFill>
                <a:latin typeface="Times New Roman"/>
                <a:cs typeface="Times New Roman"/>
              </a:rPr>
              <a:t>202</a:t>
            </a:r>
            <a:r>
              <a:rPr lang="tr-TR" sz="34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r>
              <a:rPr sz="3400" spc="-65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spc="-20" dirty="0">
                <a:solidFill>
                  <a:srgbClr val="FFFFFF"/>
                </a:solidFill>
                <a:latin typeface="Times New Roman"/>
                <a:cs typeface="Times New Roman"/>
              </a:rPr>
              <a:t>yılı </a:t>
            </a:r>
            <a:r>
              <a:rPr sz="3400" dirty="0">
                <a:solidFill>
                  <a:srgbClr val="FFFFFF"/>
                </a:solidFill>
                <a:latin typeface="Times New Roman"/>
                <a:cs typeface="Times New Roman"/>
              </a:rPr>
              <a:t>itibariyle</a:t>
            </a:r>
            <a:r>
              <a:rPr sz="34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dirty="0">
                <a:solidFill>
                  <a:srgbClr val="FFFFFF"/>
                </a:solidFill>
                <a:latin typeface="Times New Roman"/>
                <a:cs typeface="Times New Roman"/>
              </a:rPr>
              <a:t>bu</a:t>
            </a:r>
            <a:r>
              <a:rPr sz="3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dirty="0">
                <a:solidFill>
                  <a:srgbClr val="FFFFFF"/>
                </a:solidFill>
                <a:latin typeface="Times New Roman"/>
                <a:cs typeface="Times New Roman"/>
              </a:rPr>
              <a:t>oranın</a:t>
            </a:r>
            <a:r>
              <a:rPr sz="34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dirty="0">
                <a:solidFill>
                  <a:srgbClr val="FFFFFF"/>
                </a:solidFill>
                <a:latin typeface="Times New Roman"/>
                <a:cs typeface="Times New Roman"/>
              </a:rPr>
              <a:t>daha</a:t>
            </a:r>
            <a:r>
              <a:rPr sz="3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dirty="0">
                <a:solidFill>
                  <a:srgbClr val="FFFFFF"/>
                </a:solidFill>
                <a:latin typeface="Times New Roman"/>
                <a:cs typeface="Times New Roman"/>
              </a:rPr>
              <a:t>da</a:t>
            </a:r>
            <a:r>
              <a:rPr sz="3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spc="-10" dirty="0">
                <a:solidFill>
                  <a:srgbClr val="FFFFFF"/>
                </a:solidFill>
                <a:latin typeface="Times New Roman"/>
                <a:cs typeface="Times New Roman"/>
              </a:rPr>
              <a:t>yükseldiği </a:t>
            </a:r>
            <a:r>
              <a:rPr sz="3400" dirty="0">
                <a:solidFill>
                  <a:srgbClr val="FFFFFF"/>
                </a:solidFill>
                <a:latin typeface="Times New Roman"/>
                <a:cs typeface="Times New Roman"/>
              </a:rPr>
              <a:t>tahmin</a:t>
            </a:r>
            <a:r>
              <a:rPr sz="34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spc="-10" dirty="0">
                <a:solidFill>
                  <a:srgbClr val="FFFFFF"/>
                </a:solidFill>
                <a:latin typeface="Times New Roman"/>
                <a:cs typeface="Times New Roman"/>
              </a:rPr>
              <a:t>ediliyor</a:t>
            </a:r>
            <a:endParaRPr sz="3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62227" y="-51449"/>
            <a:ext cx="10118725" cy="3305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30475" marR="5080" indent="-2518410">
              <a:lnSpc>
                <a:spcPct val="117000"/>
              </a:lnSpc>
              <a:spcBef>
                <a:spcPts val="100"/>
              </a:spcBef>
            </a:pPr>
            <a:r>
              <a:rPr sz="9200" dirty="0">
                <a:solidFill>
                  <a:srgbClr val="FFFFFF"/>
                </a:solidFill>
              </a:rPr>
              <a:t>Gençlerde</a:t>
            </a:r>
            <a:r>
              <a:rPr sz="9200" spc="-545" dirty="0">
                <a:solidFill>
                  <a:srgbClr val="FFFFFF"/>
                </a:solidFill>
              </a:rPr>
              <a:t> </a:t>
            </a:r>
            <a:r>
              <a:rPr sz="9200" spc="-830" dirty="0">
                <a:solidFill>
                  <a:srgbClr val="FFFFFF"/>
                </a:solidFill>
              </a:rPr>
              <a:t>T</a:t>
            </a:r>
            <a:r>
              <a:rPr sz="9200" spc="35" dirty="0">
                <a:solidFill>
                  <a:srgbClr val="FFFFFF"/>
                </a:solidFill>
              </a:rPr>
              <a:t>eknoloji</a:t>
            </a:r>
            <a:r>
              <a:rPr sz="9200" spc="-65" dirty="0">
                <a:solidFill>
                  <a:srgbClr val="FFFFFF"/>
                </a:solidFill>
              </a:rPr>
              <a:t> </a:t>
            </a:r>
            <a:r>
              <a:rPr sz="9200" spc="-10" dirty="0">
                <a:solidFill>
                  <a:srgbClr val="FFFFFF"/>
                </a:solidFill>
              </a:rPr>
              <a:t>Kullanımı</a:t>
            </a:r>
            <a:endParaRPr sz="920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92405" cy="9164320"/>
          </a:xfrm>
          <a:custGeom>
            <a:avLst/>
            <a:gdLst/>
            <a:ahLst/>
            <a:cxnLst/>
            <a:rect l="l" t="t" r="r" b="b"/>
            <a:pathLst>
              <a:path w="192405" h="9164320">
                <a:moveTo>
                  <a:pt x="0" y="9163812"/>
                </a:moveTo>
                <a:lnTo>
                  <a:pt x="192025" y="9163812"/>
                </a:lnTo>
                <a:lnTo>
                  <a:pt x="192025" y="0"/>
                </a:lnTo>
                <a:lnTo>
                  <a:pt x="0" y="0"/>
                </a:lnTo>
                <a:lnTo>
                  <a:pt x="0" y="9163812"/>
                </a:lnTo>
                <a:close/>
              </a:path>
            </a:pathLst>
          </a:custGeom>
          <a:solidFill>
            <a:srgbClr val="3BBC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49511" y="1412747"/>
            <a:ext cx="192405" cy="8874760"/>
          </a:xfrm>
          <a:custGeom>
            <a:avLst/>
            <a:gdLst/>
            <a:ahLst/>
            <a:cxnLst/>
            <a:rect l="l" t="t" r="r" b="b"/>
            <a:pathLst>
              <a:path w="192404" h="8874760">
                <a:moveTo>
                  <a:pt x="192023" y="0"/>
                </a:moveTo>
                <a:lnTo>
                  <a:pt x="0" y="0"/>
                </a:lnTo>
                <a:lnTo>
                  <a:pt x="0" y="8874252"/>
                </a:lnTo>
                <a:lnTo>
                  <a:pt x="192023" y="8874252"/>
                </a:lnTo>
                <a:lnTo>
                  <a:pt x="192023" y="0"/>
                </a:lnTo>
                <a:close/>
              </a:path>
            </a:pathLst>
          </a:custGeom>
          <a:solidFill>
            <a:srgbClr val="3BBC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099023" y="0"/>
            <a:ext cx="189230" cy="9164320"/>
          </a:xfrm>
          <a:custGeom>
            <a:avLst/>
            <a:gdLst/>
            <a:ahLst/>
            <a:cxnLst/>
            <a:rect l="l" t="t" r="r" b="b"/>
            <a:pathLst>
              <a:path w="189230" h="9164320">
                <a:moveTo>
                  <a:pt x="0" y="9163812"/>
                </a:moveTo>
                <a:lnTo>
                  <a:pt x="188975" y="9163812"/>
                </a:lnTo>
                <a:lnTo>
                  <a:pt x="188975" y="0"/>
                </a:lnTo>
                <a:lnTo>
                  <a:pt x="0" y="0"/>
                </a:lnTo>
                <a:lnTo>
                  <a:pt x="0" y="9163812"/>
                </a:lnTo>
                <a:close/>
              </a:path>
            </a:pathLst>
          </a:custGeom>
          <a:solidFill>
            <a:srgbClr val="3BBCB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92936" y="3468623"/>
            <a:ext cx="5757671" cy="592226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74977" y="965"/>
            <a:ext cx="5308600" cy="2103120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12700" marR="5080" indent="648970">
              <a:lnSpc>
                <a:spcPts val="7800"/>
              </a:lnSpc>
              <a:spcBef>
                <a:spcPts val="960"/>
              </a:spcBef>
            </a:pPr>
            <a:r>
              <a:rPr sz="7100" b="0" i="1" spc="245" dirty="0">
                <a:solidFill>
                  <a:srgbClr val="FFFFFF"/>
                </a:solidFill>
                <a:latin typeface="Georgia"/>
                <a:cs typeface="Georgia"/>
              </a:rPr>
              <a:t>21.YY’DA </a:t>
            </a:r>
            <a:r>
              <a:rPr sz="7100" b="0" i="1" spc="80" dirty="0">
                <a:solidFill>
                  <a:srgbClr val="FFFFFF"/>
                </a:solidFill>
                <a:latin typeface="Georgia"/>
                <a:cs typeface="Georgia"/>
              </a:rPr>
              <a:t>TEKNOLOJI</a:t>
            </a:r>
            <a:endParaRPr sz="710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635108" y="1291031"/>
            <a:ext cx="7813675" cy="236093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1270" algn="ctr">
              <a:lnSpc>
                <a:spcPct val="118000"/>
              </a:lnSpc>
              <a:spcBef>
                <a:spcPts val="75"/>
              </a:spcBef>
            </a:pPr>
            <a:r>
              <a:rPr sz="3250" spc="-2385" dirty="0">
                <a:solidFill>
                  <a:srgbClr val="FFFFFF"/>
                </a:solidFill>
                <a:latin typeface="Times New Roman"/>
                <a:cs typeface="Times New Roman"/>
              </a:rPr>
              <a:t>◻</a:t>
            </a:r>
            <a:r>
              <a:rPr sz="3250" spc="155" dirty="0">
                <a:solidFill>
                  <a:srgbClr val="FFFFFF"/>
                </a:solidFill>
                <a:latin typeface="Times New Roman"/>
                <a:cs typeface="Times New Roman"/>
              </a:rPr>
              <a:t>İ</a:t>
            </a:r>
            <a:r>
              <a:rPr sz="3250" spc="16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3250" spc="14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3250" spc="15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3250" spc="160" dirty="0">
                <a:solidFill>
                  <a:srgbClr val="FFFFFF"/>
                </a:solidFill>
                <a:latin typeface="Times New Roman"/>
                <a:cs typeface="Times New Roman"/>
              </a:rPr>
              <a:t>noğ</a:t>
            </a:r>
            <a:r>
              <a:rPr sz="3250" spc="150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3250" spc="160" dirty="0">
                <a:solidFill>
                  <a:srgbClr val="FFFFFF"/>
                </a:solidFill>
                <a:latin typeface="Times New Roman"/>
                <a:cs typeface="Times New Roman"/>
              </a:rPr>
              <a:t>unu</a:t>
            </a:r>
            <a:r>
              <a:rPr sz="3250" spc="3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3250" spc="1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50" spc="114" dirty="0">
                <a:solidFill>
                  <a:srgbClr val="FFFFFF"/>
                </a:solidFill>
                <a:latin typeface="Times New Roman"/>
                <a:cs typeface="Times New Roman"/>
              </a:rPr>
              <a:t>teknolojiyle</a:t>
            </a:r>
            <a:r>
              <a:rPr sz="3250" spc="2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50" spc="100" dirty="0">
                <a:solidFill>
                  <a:srgbClr val="FFFFFF"/>
                </a:solidFill>
                <a:latin typeface="Times New Roman"/>
                <a:cs typeface="Times New Roman"/>
              </a:rPr>
              <a:t>olan</a:t>
            </a:r>
            <a:r>
              <a:rPr sz="3250" spc="1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50" spc="105" dirty="0">
                <a:solidFill>
                  <a:srgbClr val="FFFFFF"/>
                </a:solidFill>
                <a:latin typeface="Times New Roman"/>
                <a:cs typeface="Times New Roman"/>
              </a:rPr>
              <a:t>derin</a:t>
            </a:r>
            <a:r>
              <a:rPr sz="3250" spc="2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50" spc="85" dirty="0">
                <a:solidFill>
                  <a:srgbClr val="FFFFFF"/>
                </a:solidFill>
                <a:latin typeface="Times New Roman"/>
                <a:cs typeface="Times New Roman"/>
              </a:rPr>
              <a:t>bağı </a:t>
            </a:r>
            <a:r>
              <a:rPr sz="3250" spc="110" dirty="0">
                <a:solidFill>
                  <a:srgbClr val="FFFFFF"/>
                </a:solidFill>
                <a:latin typeface="Times New Roman"/>
                <a:cs typeface="Times New Roman"/>
              </a:rPr>
              <a:t>20.yüzyılla</a:t>
            </a:r>
            <a:r>
              <a:rPr sz="3250" spc="3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50" spc="114" dirty="0">
                <a:solidFill>
                  <a:srgbClr val="FFFFFF"/>
                </a:solidFill>
                <a:latin typeface="Times New Roman"/>
                <a:cs typeface="Times New Roman"/>
              </a:rPr>
              <a:t>beraber</a:t>
            </a:r>
            <a:r>
              <a:rPr sz="3250" spc="2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50" spc="110" dirty="0">
                <a:solidFill>
                  <a:srgbClr val="FFFFFF"/>
                </a:solidFill>
                <a:latin typeface="Times New Roman"/>
                <a:cs typeface="Times New Roman"/>
              </a:rPr>
              <a:t>başladı</a:t>
            </a:r>
            <a:r>
              <a:rPr sz="3250" spc="2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50" spc="75" dirty="0">
                <a:solidFill>
                  <a:srgbClr val="FFFFFF"/>
                </a:solidFill>
                <a:latin typeface="Times New Roman"/>
                <a:cs typeface="Times New Roman"/>
              </a:rPr>
              <a:t>ve</a:t>
            </a:r>
            <a:r>
              <a:rPr sz="3250" spc="2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50" spc="110" dirty="0">
                <a:solidFill>
                  <a:srgbClr val="FFFFFF"/>
                </a:solidFill>
                <a:latin typeface="Times New Roman"/>
                <a:cs typeface="Times New Roman"/>
              </a:rPr>
              <a:t>teknolojinin </a:t>
            </a:r>
            <a:r>
              <a:rPr sz="3250" spc="105" dirty="0">
                <a:solidFill>
                  <a:srgbClr val="FFFFFF"/>
                </a:solidFill>
                <a:latin typeface="Times New Roman"/>
                <a:cs typeface="Times New Roman"/>
              </a:rPr>
              <a:t>hızla</a:t>
            </a:r>
            <a:r>
              <a:rPr sz="3250" spc="2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50" spc="114" dirty="0">
                <a:solidFill>
                  <a:srgbClr val="FFFFFF"/>
                </a:solidFill>
                <a:latin typeface="Times New Roman"/>
                <a:cs typeface="Times New Roman"/>
              </a:rPr>
              <a:t>geliştiği</a:t>
            </a:r>
            <a:r>
              <a:rPr sz="3250" spc="3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50" spc="95" dirty="0">
                <a:solidFill>
                  <a:srgbClr val="FFFFFF"/>
                </a:solidFill>
                <a:latin typeface="Times New Roman"/>
                <a:cs typeface="Times New Roman"/>
              </a:rPr>
              <a:t>21.</a:t>
            </a:r>
            <a:r>
              <a:rPr sz="3250" spc="2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50" spc="100" dirty="0">
                <a:solidFill>
                  <a:srgbClr val="FFFFFF"/>
                </a:solidFill>
                <a:latin typeface="Times New Roman"/>
                <a:cs typeface="Times New Roman"/>
              </a:rPr>
              <a:t>yüzyıla</a:t>
            </a:r>
            <a:r>
              <a:rPr sz="3250" spc="3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50" spc="75" dirty="0">
                <a:solidFill>
                  <a:srgbClr val="FFFFFF"/>
                </a:solidFill>
                <a:latin typeface="Times New Roman"/>
                <a:cs typeface="Times New Roman"/>
              </a:rPr>
              <a:t>da</a:t>
            </a:r>
            <a:r>
              <a:rPr sz="3250" spc="3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50" b="1" spc="65" dirty="0">
                <a:solidFill>
                  <a:srgbClr val="FFFFFF"/>
                </a:solidFill>
                <a:latin typeface="Times New Roman"/>
                <a:cs typeface="Times New Roman"/>
              </a:rPr>
              <a:t>Teknoloji </a:t>
            </a:r>
            <a:r>
              <a:rPr sz="3250" b="1" spc="105" dirty="0">
                <a:solidFill>
                  <a:srgbClr val="FFFFFF"/>
                </a:solidFill>
                <a:latin typeface="Times New Roman"/>
                <a:cs typeface="Times New Roman"/>
              </a:rPr>
              <a:t>Çağı</a:t>
            </a:r>
            <a:r>
              <a:rPr sz="3250" b="1" spc="2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50" spc="110" dirty="0">
                <a:solidFill>
                  <a:srgbClr val="FFFFFF"/>
                </a:solidFill>
                <a:latin typeface="Times New Roman"/>
                <a:cs typeface="Times New Roman"/>
              </a:rPr>
              <a:t>adını</a:t>
            </a:r>
            <a:r>
              <a:rPr sz="3250" spc="2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50" spc="100" dirty="0">
                <a:solidFill>
                  <a:srgbClr val="FFFFFF"/>
                </a:solidFill>
                <a:latin typeface="Times New Roman"/>
                <a:cs typeface="Times New Roman"/>
              </a:rPr>
              <a:t>verdi.</a:t>
            </a:r>
            <a:endParaRPr sz="32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53681" rIns="0" bIns="0" rtlCol="0">
            <a:spAutoFit/>
          </a:bodyPr>
          <a:lstStyle/>
          <a:p>
            <a:pPr marL="8975725" marR="5080" indent="438784">
              <a:lnSpc>
                <a:spcPct val="117000"/>
              </a:lnSpc>
              <a:spcBef>
                <a:spcPts val="135"/>
              </a:spcBef>
            </a:pPr>
            <a:r>
              <a:rPr spc="-2405" smtClean="0"/>
              <a:t>◻</a:t>
            </a:r>
            <a:r>
              <a:rPr spc="120" smtClean="0"/>
              <a:t>B</a:t>
            </a:r>
            <a:r>
              <a:rPr spc="15" smtClean="0"/>
              <a:t>u</a:t>
            </a:r>
            <a:r>
              <a:rPr spc="300" smtClean="0"/>
              <a:t> </a:t>
            </a:r>
            <a:r>
              <a:rPr spc="120" smtClean="0"/>
              <a:t>teknoloji</a:t>
            </a:r>
            <a:r>
              <a:rPr spc="265" smtClean="0"/>
              <a:t> </a:t>
            </a:r>
            <a:r>
              <a:rPr spc="114" dirty="0"/>
              <a:t>çağında</a:t>
            </a:r>
            <a:r>
              <a:rPr spc="250" dirty="0"/>
              <a:t> </a:t>
            </a:r>
            <a:r>
              <a:rPr spc="110" dirty="0"/>
              <a:t>birçok</a:t>
            </a:r>
            <a:r>
              <a:rPr spc="260" dirty="0"/>
              <a:t> </a:t>
            </a:r>
            <a:r>
              <a:rPr spc="105" dirty="0"/>
              <a:t>kolaylığın </a:t>
            </a:r>
            <a:r>
              <a:rPr sz="3300" spc="65" dirty="0"/>
              <a:t>yanı</a:t>
            </a:r>
            <a:r>
              <a:rPr sz="3300" spc="305" dirty="0"/>
              <a:t> </a:t>
            </a:r>
            <a:r>
              <a:rPr sz="3300" spc="75" dirty="0"/>
              <a:t>sıra</a:t>
            </a:r>
            <a:r>
              <a:rPr sz="3300" spc="270" dirty="0"/>
              <a:t> </a:t>
            </a:r>
            <a:r>
              <a:rPr sz="3300" spc="90" dirty="0"/>
              <a:t>teknolojiye</a:t>
            </a:r>
            <a:r>
              <a:rPr sz="3300" spc="310" dirty="0"/>
              <a:t> </a:t>
            </a:r>
            <a:r>
              <a:rPr sz="3300" spc="80" dirty="0"/>
              <a:t>karşı</a:t>
            </a:r>
            <a:r>
              <a:rPr sz="3300" spc="265" dirty="0"/>
              <a:t> </a:t>
            </a:r>
            <a:r>
              <a:rPr sz="3300" spc="80" dirty="0"/>
              <a:t>bağımlı</a:t>
            </a:r>
            <a:r>
              <a:rPr sz="3300" spc="355" dirty="0"/>
              <a:t> </a:t>
            </a:r>
            <a:r>
              <a:rPr sz="3300" spc="55" dirty="0"/>
              <a:t>olmamız </a:t>
            </a:r>
            <a:r>
              <a:rPr spc="114" dirty="0"/>
              <a:t>halinde</a:t>
            </a:r>
            <a:r>
              <a:rPr spc="280" dirty="0"/>
              <a:t> </a:t>
            </a:r>
            <a:r>
              <a:rPr spc="100" dirty="0"/>
              <a:t>bazı</a:t>
            </a:r>
            <a:r>
              <a:rPr spc="250" dirty="0"/>
              <a:t> </a:t>
            </a:r>
            <a:r>
              <a:rPr spc="114" dirty="0"/>
              <a:t>tehlikeler</a:t>
            </a:r>
            <a:r>
              <a:rPr spc="305" dirty="0"/>
              <a:t> </a:t>
            </a:r>
            <a:r>
              <a:rPr spc="75" dirty="0"/>
              <a:t>de</a:t>
            </a:r>
            <a:r>
              <a:rPr spc="250" dirty="0"/>
              <a:t> </a:t>
            </a:r>
            <a:r>
              <a:rPr spc="110" dirty="0"/>
              <a:t>karşımıza</a:t>
            </a:r>
            <a:r>
              <a:rPr spc="350" dirty="0"/>
              <a:t> </a:t>
            </a:r>
            <a:r>
              <a:rPr spc="90" dirty="0"/>
              <a:t>çıkmış</a:t>
            </a:r>
            <a:endParaRPr sz="3300"/>
          </a:p>
          <a:p>
            <a:pPr marL="12484100">
              <a:lnSpc>
                <a:spcPct val="100000"/>
              </a:lnSpc>
              <a:spcBef>
                <a:spcPts val="655"/>
              </a:spcBef>
            </a:pPr>
            <a:r>
              <a:rPr sz="3300" spc="75" dirty="0"/>
              <a:t>oldu.</a:t>
            </a:r>
            <a:endParaRPr sz="330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0922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0125455"/>
            <a:ext cx="16194405" cy="161925"/>
          </a:xfrm>
          <a:custGeom>
            <a:avLst/>
            <a:gdLst/>
            <a:ahLst/>
            <a:cxnLst/>
            <a:rect l="l" t="t" r="r" b="b"/>
            <a:pathLst>
              <a:path w="16194405" h="161925">
                <a:moveTo>
                  <a:pt x="16194023" y="0"/>
                </a:moveTo>
                <a:lnTo>
                  <a:pt x="0" y="0"/>
                </a:lnTo>
                <a:lnTo>
                  <a:pt x="0" y="161543"/>
                </a:lnTo>
                <a:lnTo>
                  <a:pt x="16194023" y="161543"/>
                </a:lnTo>
                <a:lnTo>
                  <a:pt x="16194023" y="0"/>
                </a:lnTo>
                <a:close/>
              </a:path>
            </a:pathLst>
          </a:custGeom>
          <a:solidFill>
            <a:srgbClr val="3DDA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194023" y="0"/>
            <a:ext cx="2094230" cy="167640"/>
          </a:xfrm>
          <a:custGeom>
            <a:avLst/>
            <a:gdLst/>
            <a:ahLst/>
            <a:cxnLst/>
            <a:rect l="l" t="t" r="r" b="b"/>
            <a:pathLst>
              <a:path w="2094230" h="167640">
                <a:moveTo>
                  <a:pt x="0" y="167640"/>
                </a:moveTo>
                <a:lnTo>
                  <a:pt x="2093974" y="167640"/>
                </a:lnTo>
                <a:lnTo>
                  <a:pt x="2093974" y="0"/>
                </a:lnTo>
                <a:lnTo>
                  <a:pt x="0" y="0"/>
                </a:lnTo>
                <a:lnTo>
                  <a:pt x="0" y="167640"/>
                </a:lnTo>
                <a:close/>
              </a:path>
            </a:pathLst>
          </a:custGeom>
          <a:solidFill>
            <a:srgbClr val="3DDAD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834104" y="621791"/>
            <a:ext cx="810767" cy="81381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08664" y="3194304"/>
            <a:ext cx="6236208" cy="644956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9055" y="3194304"/>
            <a:ext cx="9363417" cy="6065520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890005" y="-98348"/>
            <a:ext cx="10459085" cy="2710180"/>
          </a:xfrm>
          <a:prstGeom prst="rect">
            <a:avLst/>
          </a:prstGeom>
        </p:spPr>
        <p:txBody>
          <a:bodyPr vert="horz" wrap="square" lIns="0" tIns="142240" rIns="0" bIns="0" rtlCol="0">
            <a:spAutoFit/>
          </a:bodyPr>
          <a:lstStyle/>
          <a:p>
            <a:pPr marL="12700" marR="5080">
              <a:lnSpc>
                <a:spcPts val="10110"/>
              </a:lnSpc>
              <a:spcBef>
                <a:spcPts val="1120"/>
              </a:spcBef>
              <a:tabLst>
                <a:tab pos="4998720" algn="l"/>
              </a:tabLst>
            </a:pPr>
            <a:r>
              <a:rPr sz="9200" spc="-780" dirty="0">
                <a:solidFill>
                  <a:srgbClr val="3DDAD7"/>
                </a:solidFill>
              </a:rPr>
              <a:t>T</a:t>
            </a:r>
            <a:r>
              <a:rPr sz="9200" spc="85" dirty="0">
                <a:solidFill>
                  <a:srgbClr val="3DDAD7"/>
                </a:solidFill>
              </a:rPr>
              <a:t>eknoloji</a:t>
            </a:r>
            <a:r>
              <a:rPr sz="9200" dirty="0">
                <a:solidFill>
                  <a:srgbClr val="3DDAD7"/>
                </a:solidFill>
              </a:rPr>
              <a:t>	</a:t>
            </a:r>
            <a:r>
              <a:rPr sz="9200" spc="-10" dirty="0">
                <a:solidFill>
                  <a:srgbClr val="3DDAD7"/>
                </a:solidFill>
              </a:rPr>
              <a:t>Bağımlılığı Belirtileri</a:t>
            </a:r>
            <a:endParaRPr sz="920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</TotalTime>
  <Words>1034</Words>
  <Application>Microsoft Office PowerPoint</Application>
  <PresentationFormat>Özel</PresentationFormat>
  <Paragraphs>211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25" baseType="lpstr">
      <vt:lpstr>Office Theme</vt:lpstr>
      <vt:lpstr>TEKNOLOJİ BAĞIMLILIĞI ÖNLEME</vt:lpstr>
      <vt:lpstr>TEKNOLOJİ BAĞIMLILIĞI</vt:lpstr>
      <vt:lpstr>TEKNOLOJİ BAĞIMLILIĞI</vt:lpstr>
      <vt:lpstr>Teknoloji Nedir?</vt:lpstr>
      <vt:lpstr>Teknoloji Bağımlılığı Nedir?</vt:lpstr>
      <vt:lpstr>Gençlerde Teknoloji Kullanımı</vt:lpstr>
      <vt:lpstr>Gençlerde Teknoloji Kullanımı</vt:lpstr>
      <vt:lpstr>21.YY’DA TEKNOLOJI</vt:lpstr>
      <vt:lpstr>Teknoloji Bağımlılığı Belirtileri</vt:lpstr>
      <vt:lpstr>TEKNOLOJI BAĞIMLILIĞININ BELİRTİLERİ</vt:lpstr>
      <vt:lpstr>TEKNOLOJI BAĞIMLILIĞININ RISKLERI</vt:lpstr>
      <vt:lpstr>1</vt:lpstr>
      <vt:lpstr> Dünya Sağlık Örgütüne göre (ICD 11) Oyun Oynama Bozukluğu şu özelliklerle tanımlanmaktadır:</vt:lpstr>
      <vt:lpstr>yetersiz fiziksel aktivite, sağlıksız beslenme</vt:lpstr>
      <vt:lpstr>Teknoloji ve Obezite</vt:lpstr>
      <vt:lpstr>Teknoloji ve Obezite</vt:lpstr>
      <vt:lpstr>Teknoloji ve Obezite</vt:lpstr>
      <vt:lpstr>NE YAPMALI?</vt:lpstr>
      <vt:lpstr>Slayt 19</vt:lpstr>
      <vt:lpstr>NE YAPMAMALI?</vt:lpstr>
      <vt:lpstr>◻Dijital ayak izi, en basit şekliyle kullanıcıların çevrimiçi etkinliklerinin izi olarak tanımlanmaktadır</vt:lpstr>
      <vt:lpstr>Dijital Ayak İzi</vt:lpstr>
      <vt:lpstr>Siber Zorbalık</vt:lpstr>
      <vt:lpstr>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TEKNOLOJİ BAĞIMLILIĞI ÖNLEME SUNUSU (LİSE)</dc:title>
  <dc:creator>admin</dc:creator>
  <cp:lastModifiedBy>admin</cp:lastModifiedBy>
  <cp:revision>19</cp:revision>
  <dcterms:created xsi:type="dcterms:W3CDTF">2024-10-21T07:19:46Z</dcterms:created>
  <dcterms:modified xsi:type="dcterms:W3CDTF">2024-10-22T06:55:27Z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2024-01-09T00:00:00Z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2024-10-21T00:00:00Z</vt:filetime>
  </property>
  <property fmtid="{D5CDD505-2E9C-101B-9397-08002B2CF9AE}" pid="5" name="Producer">
    <vt:lpwstr>3-Heights(TM) PDF Security Shell 4.8.25.2 (http://www.pdf-tools.com)</vt:lpwstr>
  </property>
</Properties>
</file>